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7" r:id="rId1"/>
  </p:sldMasterIdLst>
  <p:notesMasterIdLst>
    <p:notesMasterId r:id="rId3"/>
  </p:notesMasterIdLst>
  <p:handoutMasterIdLst>
    <p:handoutMasterId r:id="rId4"/>
  </p:handoutMasterIdLst>
  <p:sldIdLst>
    <p:sldId id="379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3399FF"/>
    <a:srgbClr val="000000"/>
    <a:srgbClr val="66FF3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7" autoAdjust="0"/>
    <p:restoredTop sz="94343" autoAdjust="0"/>
  </p:normalViewPr>
  <p:slideViewPr>
    <p:cSldViewPr>
      <p:cViewPr varScale="1">
        <p:scale>
          <a:sx n="81" d="100"/>
          <a:sy n="81" d="100"/>
        </p:scale>
        <p:origin x="141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3" y="4419604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05900DB9-FDFD-4AC6-9C53-C24471BA5EDB}" type="slidenum">
              <a:rPr lang="en-US" altLang="en-US" smtClean="0"/>
              <a:pPr eaLnBrk="1" hangingPunct="1">
                <a:spcBef>
                  <a:spcPct val="2000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3" y="6005513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3" y="630713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62700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457199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8000" dirty="0"/>
              <a:t>LSRCP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04800" y="5374936"/>
            <a:ext cx="8381999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2023 Annual Meeting</a:t>
            </a:r>
          </a:p>
        </p:txBody>
      </p:sp>
      <p:pic>
        <p:nvPicPr>
          <p:cNvPr id="4" name="Picture 3" descr="A picture containing text, leather, several&#10;&#10;Description automatically generated">
            <a:extLst>
              <a:ext uri="{FF2B5EF4-FFF2-40B4-BE49-F238E27FC236}">
                <a16:creationId xmlns:a16="http://schemas.microsoft.com/office/drawing/2014/main" id="{87CABDC1-FE93-0EB2-84F8-C6BCEDCFA4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84" y="1224727"/>
            <a:ext cx="5946429" cy="44722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e_FWCO_Opp_Chall.pptx" id="{E82E9F81-CE75-47E7-A644-F45A4490C2F4}" vid="{6313A85F-EE31-4120-A0AE-7A089DAFC4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01_Nate_ISRP_Overview</Template>
  <TotalTime>3223</TotalTime>
  <Words>6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CRFPO Powerpoint Template</vt:lpstr>
      <vt:lpstr>LSRCP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Snake River Compensation Plan</dc:title>
  <dc:creator>Wiese, Nathan</dc:creator>
  <cp:lastModifiedBy>Wiese, Nathan</cp:lastModifiedBy>
  <cp:revision>41</cp:revision>
  <cp:lastPrinted>2022-12-08T02:22:52Z</cp:lastPrinted>
  <dcterms:created xsi:type="dcterms:W3CDTF">2022-10-20T12:13:50Z</dcterms:created>
  <dcterms:modified xsi:type="dcterms:W3CDTF">2023-04-25T18:48:27Z</dcterms:modified>
</cp:coreProperties>
</file>