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8" r:id="rId1"/>
  </p:sldMasterIdLst>
  <p:notesMasterIdLst>
    <p:notesMasterId r:id="rId22"/>
  </p:notesMasterIdLst>
  <p:sldIdLst>
    <p:sldId id="256" r:id="rId2"/>
    <p:sldId id="257" r:id="rId3"/>
    <p:sldId id="273" r:id="rId4"/>
    <p:sldId id="258" r:id="rId5"/>
    <p:sldId id="275" r:id="rId6"/>
    <p:sldId id="276" r:id="rId7"/>
    <p:sldId id="260" r:id="rId8"/>
    <p:sldId id="270" r:id="rId9"/>
    <p:sldId id="271" r:id="rId10"/>
    <p:sldId id="272" r:id="rId11"/>
    <p:sldId id="259" r:id="rId12"/>
    <p:sldId id="263" r:id="rId13"/>
    <p:sldId id="264" r:id="rId14"/>
    <p:sldId id="265" r:id="rId15"/>
    <p:sldId id="261" r:id="rId16"/>
    <p:sldId id="266" r:id="rId17"/>
    <p:sldId id="262" r:id="rId18"/>
    <p:sldId id="267" r:id="rId19"/>
    <p:sldId id="274" r:id="rId20"/>
    <p:sldId id="27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15A845-ACB1-951F-A2BC-6514B361A40D}" name="Paulson, Nathan" initials="PN" userId="S::nathan_paulson@fws.gov::057e1dae-a44b-4f6a-8e50-ac3f38100daa" providerId="AD"/>
  <p188:author id="{A0416C7A-192F-79E5-97B3-6DF14D1E63E3}" name="GIBBS Andrew J * ODFW" initials="GAJ*O" userId="S::Andrew.J.Gibbs@odfw.oregon.gov::41b1e29f-a761-4efc-bf66-5f5d4073dc4b" providerId="AD"/>
  <p188:author id="{558A23C7-C3BA-7917-EC22-91704F828C58}" name="GIBBS Andrew J * ODFW" initials="AG" userId="S::Andrew.J.GIBBS@odfw.oregon.gov::41b1e29f-a761-4efc-bf66-5f5d4073dc4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578270-7EBC-4631-AB10-9D477D915814}" v="62" dt="2024-05-02T18:08:36.7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93" autoAdjust="0"/>
    <p:restoredTop sz="88345" autoAdjust="0"/>
  </p:normalViewPr>
  <p:slideViewPr>
    <p:cSldViewPr snapToGrid="0">
      <p:cViewPr varScale="1">
        <p:scale>
          <a:sx n="81" d="100"/>
          <a:sy n="81" d="100"/>
        </p:scale>
        <p:origin x="88" y="1692"/>
      </p:cViewPr>
      <p:guideLst/>
    </p:cSldViewPr>
  </p:slideViewPr>
  <p:outlineViewPr>
    <p:cViewPr>
      <p:scale>
        <a:sx n="33" d="100"/>
        <a:sy n="33" d="100"/>
      </p:scale>
      <p:origin x="0" y="-1276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son, Nathan" userId="057e1dae-a44b-4f6a-8e50-ac3f38100daa" providerId="ADAL" clId="{BA578270-7EBC-4631-AB10-9D477D915814}"/>
    <pc:docChg chg="undo redo custSel addSld delSld modSld">
      <pc:chgData name="Paulson, Nathan" userId="057e1dae-a44b-4f6a-8e50-ac3f38100daa" providerId="ADAL" clId="{BA578270-7EBC-4631-AB10-9D477D915814}" dt="2024-05-02T18:11:22.182" v="6805" actId="20577"/>
      <pc:docMkLst>
        <pc:docMk/>
      </pc:docMkLst>
      <pc:sldChg chg="modSp mod modNotesTx">
        <pc:chgData name="Paulson, Nathan" userId="057e1dae-a44b-4f6a-8e50-ac3f38100daa" providerId="ADAL" clId="{BA578270-7EBC-4631-AB10-9D477D915814}" dt="2024-04-29T20:47:43.919" v="6421" actId="404"/>
        <pc:sldMkLst>
          <pc:docMk/>
          <pc:sldMk cId="1472634900" sldId="256"/>
        </pc:sldMkLst>
        <pc:spChg chg="mod">
          <ac:chgData name="Paulson, Nathan" userId="057e1dae-a44b-4f6a-8e50-ac3f38100daa" providerId="ADAL" clId="{BA578270-7EBC-4631-AB10-9D477D915814}" dt="2024-04-29T20:04:58.918" v="1144" actId="1076"/>
          <ac:spMkLst>
            <pc:docMk/>
            <pc:sldMk cId="1472634900" sldId="256"/>
            <ac:spMk id="2" creationId="{33F9A94E-8D8E-6113-BA50-27AC95AF5B5D}"/>
          </ac:spMkLst>
        </pc:spChg>
        <pc:spChg chg="mod">
          <ac:chgData name="Paulson, Nathan" userId="057e1dae-a44b-4f6a-8e50-ac3f38100daa" providerId="ADAL" clId="{BA578270-7EBC-4631-AB10-9D477D915814}" dt="2024-04-29T20:47:43.919" v="6421" actId="404"/>
          <ac:spMkLst>
            <pc:docMk/>
            <pc:sldMk cId="1472634900" sldId="256"/>
            <ac:spMk id="3" creationId="{63BF96A5-B64C-F2E9-96C9-D1AD4807906F}"/>
          </ac:spMkLst>
        </pc:spChg>
      </pc:sldChg>
      <pc:sldChg chg="modSp mod delCm modNotesTx">
        <pc:chgData name="Paulson, Nathan" userId="057e1dae-a44b-4f6a-8e50-ac3f38100daa" providerId="ADAL" clId="{BA578270-7EBC-4631-AB10-9D477D915814}" dt="2024-05-02T18:08:02.924" v="6557" actId="20577"/>
        <pc:sldMkLst>
          <pc:docMk/>
          <pc:sldMk cId="475386752" sldId="257"/>
        </pc:sldMkLst>
        <pc:spChg chg="mod">
          <ac:chgData name="Paulson, Nathan" userId="057e1dae-a44b-4f6a-8e50-ac3f38100daa" providerId="ADAL" clId="{BA578270-7EBC-4631-AB10-9D477D915814}" dt="2024-04-29T19:31:13.327" v="175" actId="1076"/>
          <ac:spMkLst>
            <pc:docMk/>
            <pc:sldMk cId="475386752" sldId="257"/>
            <ac:spMk id="2" creationId="{41201D9C-3F8B-BA12-2A86-787AC50B68C6}"/>
          </ac:spMkLst>
        </pc:spChg>
        <pc:spChg chg="mod">
          <ac:chgData name="Paulson, Nathan" userId="057e1dae-a44b-4f6a-8e50-ac3f38100daa" providerId="ADAL" clId="{BA578270-7EBC-4631-AB10-9D477D915814}" dt="2024-05-02T18:08:02.924" v="6557" actId="20577"/>
          <ac:spMkLst>
            <pc:docMk/>
            <pc:sldMk cId="475386752" sldId="257"/>
            <ac:spMk id="3" creationId="{C3346EF1-A839-A14C-46FF-FCCF2631FE42}"/>
          </ac:spMkLst>
        </pc:spChg>
        <pc:extLst>
          <p:ext xmlns:p="http://schemas.openxmlformats.org/presentationml/2006/main" uri="{D6D511B9-2390-475A-947B-AFAB55BFBCF1}">
            <pc226:cmChg xmlns:pc226="http://schemas.microsoft.com/office/powerpoint/2022/06/main/command" chg="del">
              <pc226:chgData name="Paulson, Nathan" userId="057e1dae-a44b-4f6a-8e50-ac3f38100daa" providerId="ADAL" clId="{BA578270-7EBC-4631-AB10-9D477D915814}" dt="2024-04-29T19:21:26.681" v="5"/>
              <pc2:cmMkLst xmlns:pc2="http://schemas.microsoft.com/office/powerpoint/2019/9/main/command">
                <pc:docMk/>
                <pc:sldMk cId="475386752" sldId="257"/>
                <pc2:cmMk id="{09525588-825A-4705-BF15-3DEAA2A23252}"/>
              </pc2:cmMkLst>
            </pc226:cmChg>
          </p:ext>
        </pc:extLst>
      </pc:sldChg>
      <pc:sldChg chg="modSp mod setBg modNotesTx">
        <pc:chgData name="Paulson, Nathan" userId="057e1dae-a44b-4f6a-8e50-ac3f38100daa" providerId="ADAL" clId="{BA578270-7EBC-4631-AB10-9D477D915814}" dt="2024-04-29T20:31:55.855" v="5165" actId="20577"/>
        <pc:sldMkLst>
          <pc:docMk/>
          <pc:sldMk cId="299229154" sldId="258"/>
        </pc:sldMkLst>
        <pc:spChg chg="mod">
          <ac:chgData name="Paulson, Nathan" userId="057e1dae-a44b-4f6a-8e50-ac3f38100daa" providerId="ADAL" clId="{BA578270-7EBC-4631-AB10-9D477D915814}" dt="2024-04-29T19:32:18.031" v="201" actId="1076"/>
          <ac:spMkLst>
            <pc:docMk/>
            <pc:sldMk cId="299229154" sldId="258"/>
            <ac:spMk id="2" creationId="{D14DCD57-4163-81A5-30F7-173DEFC8EDCE}"/>
          </ac:spMkLst>
        </pc:spChg>
        <pc:spChg chg="mod">
          <ac:chgData name="Paulson, Nathan" userId="057e1dae-a44b-4f6a-8e50-ac3f38100daa" providerId="ADAL" clId="{BA578270-7EBC-4631-AB10-9D477D915814}" dt="2024-04-29T20:16:47.379" v="2436" actId="20577"/>
          <ac:spMkLst>
            <pc:docMk/>
            <pc:sldMk cId="299229154" sldId="258"/>
            <ac:spMk id="3" creationId="{830EB833-28E0-B31E-8447-DC26202D22A2}"/>
          </ac:spMkLst>
        </pc:spChg>
      </pc:sldChg>
      <pc:sldChg chg="modSp mod modNotesTx">
        <pc:chgData name="Paulson, Nathan" userId="057e1dae-a44b-4f6a-8e50-ac3f38100daa" providerId="ADAL" clId="{BA578270-7EBC-4631-AB10-9D477D915814}" dt="2024-04-29T20:14:59.833" v="2201" actId="20577"/>
        <pc:sldMkLst>
          <pc:docMk/>
          <pc:sldMk cId="3227389443" sldId="259"/>
        </pc:sldMkLst>
        <pc:spChg chg="mod">
          <ac:chgData name="Paulson, Nathan" userId="057e1dae-a44b-4f6a-8e50-ac3f38100daa" providerId="ADAL" clId="{BA578270-7EBC-4631-AB10-9D477D915814}" dt="2024-04-29T19:30:28.933" v="163"/>
          <ac:spMkLst>
            <pc:docMk/>
            <pc:sldMk cId="3227389443" sldId="259"/>
            <ac:spMk id="2" creationId="{A9E62FD1-1635-942F-5331-ECFF9E6F7991}"/>
          </ac:spMkLst>
        </pc:spChg>
        <pc:spChg chg="mod">
          <ac:chgData name="Paulson, Nathan" userId="057e1dae-a44b-4f6a-8e50-ac3f38100daa" providerId="ADAL" clId="{BA578270-7EBC-4631-AB10-9D477D915814}" dt="2024-04-29T19:49:09.402" v="989" actId="20577"/>
          <ac:spMkLst>
            <pc:docMk/>
            <pc:sldMk cId="3227389443" sldId="259"/>
            <ac:spMk id="3" creationId="{044B7B5C-8261-6F90-93FC-482A435B87FD}"/>
          </ac:spMkLst>
        </pc:spChg>
      </pc:sldChg>
      <pc:sldChg chg="modSp mod modNotesTx">
        <pc:chgData name="Paulson, Nathan" userId="057e1dae-a44b-4f6a-8e50-ac3f38100daa" providerId="ADAL" clId="{BA578270-7EBC-4631-AB10-9D477D915814}" dt="2024-04-29T19:46:52.243" v="967" actId="20577"/>
        <pc:sldMkLst>
          <pc:docMk/>
          <pc:sldMk cId="4098238441" sldId="260"/>
        </pc:sldMkLst>
        <pc:spChg chg="mod">
          <ac:chgData name="Paulson, Nathan" userId="057e1dae-a44b-4f6a-8e50-ac3f38100daa" providerId="ADAL" clId="{BA578270-7EBC-4631-AB10-9D477D915814}" dt="2024-04-29T19:30:28.933" v="163"/>
          <ac:spMkLst>
            <pc:docMk/>
            <pc:sldMk cId="4098238441" sldId="260"/>
            <ac:spMk id="2" creationId="{A9E62FD1-1635-942F-5331-ECFF9E6F7991}"/>
          </ac:spMkLst>
        </pc:spChg>
        <pc:spChg chg="mod">
          <ac:chgData name="Paulson, Nathan" userId="057e1dae-a44b-4f6a-8e50-ac3f38100daa" providerId="ADAL" clId="{BA578270-7EBC-4631-AB10-9D477D915814}" dt="2024-04-29T19:33:42.691" v="215" actId="14100"/>
          <ac:spMkLst>
            <pc:docMk/>
            <pc:sldMk cId="4098238441" sldId="260"/>
            <ac:spMk id="3" creationId="{044B7B5C-8261-6F90-93FC-482A435B87FD}"/>
          </ac:spMkLst>
        </pc:spChg>
        <pc:picChg chg="mod">
          <ac:chgData name="Paulson, Nathan" userId="057e1dae-a44b-4f6a-8e50-ac3f38100daa" providerId="ADAL" clId="{BA578270-7EBC-4631-AB10-9D477D915814}" dt="2024-04-29T19:33:48.732" v="217" actId="14100"/>
          <ac:picMkLst>
            <pc:docMk/>
            <pc:sldMk cId="4098238441" sldId="260"/>
            <ac:picMk id="4" creationId="{8385E2AF-F36F-2724-08E2-53BBE5C15E4B}"/>
          </ac:picMkLst>
        </pc:picChg>
      </pc:sldChg>
      <pc:sldChg chg="modSp mod modNotesTx">
        <pc:chgData name="Paulson, Nathan" userId="057e1dae-a44b-4f6a-8e50-ac3f38100daa" providerId="ADAL" clId="{BA578270-7EBC-4631-AB10-9D477D915814}" dt="2024-04-29T20:23:48.319" v="3662" actId="20577"/>
        <pc:sldMkLst>
          <pc:docMk/>
          <pc:sldMk cId="3851007450" sldId="261"/>
        </pc:sldMkLst>
        <pc:spChg chg="mod">
          <ac:chgData name="Paulson, Nathan" userId="057e1dae-a44b-4f6a-8e50-ac3f38100daa" providerId="ADAL" clId="{BA578270-7EBC-4631-AB10-9D477D915814}" dt="2024-04-29T19:30:28.933" v="163"/>
          <ac:spMkLst>
            <pc:docMk/>
            <pc:sldMk cId="3851007450" sldId="261"/>
            <ac:spMk id="2" creationId="{A9E62FD1-1635-942F-5331-ECFF9E6F7991}"/>
          </ac:spMkLst>
        </pc:spChg>
        <pc:spChg chg="mod">
          <ac:chgData name="Paulson, Nathan" userId="057e1dae-a44b-4f6a-8e50-ac3f38100daa" providerId="ADAL" clId="{BA578270-7EBC-4631-AB10-9D477D915814}" dt="2024-04-29T20:23:14.282" v="3530" actId="20577"/>
          <ac:spMkLst>
            <pc:docMk/>
            <pc:sldMk cId="3851007450" sldId="261"/>
            <ac:spMk id="3" creationId="{044B7B5C-8261-6F90-93FC-482A435B87FD}"/>
          </ac:spMkLst>
        </pc:spChg>
        <pc:picChg chg="mod">
          <ac:chgData name="Paulson, Nathan" userId="057e1dae-a44b-4f6a-8e50-ac3f38100daa" providerId="ADAL" clId="{BA578270-7EBC-4631-AB10-9D477D915814}" dt="2024-04-29T20:23:23.401" v="3531" actId="1076"/>
          <ac:picMkLst>
            <pc:docMk/>
            <pc:sldMk cId="3851007450" sldId="261"/>
            <ac:picMk id="5" creationId="{AF09928A-8762-B7A5-052A-3D75388F2340}"/>
          </ac:picMkLst>
        </pc:picChg>
      </pc:sldChg>
      <pc:sldChg chg="modSp mod modNotesTx">
        <pc:chgData name="Paulson, Nathan" userId="057e1dae-a44b-4f6a-8e50-ac3f38100daa" providerId="ADAL" clId="{BA578270-7EBC-4631-AB10-9D477D915814}" dt="2024-04-29T20:25:59.380" v="4213" actId="20577"/>
        <pc:sldMkLst>
          <pc:docMk/>
          <pc:sldMk cId="3281820862" sldId="262"/>
        </pc:sldMkLst>
        <pc:spChg chg="mod">
          <ac:chgData name="Paulson, Nathan" userId="057e1dae-a44b-4f6a-8e50-ac3f38100daa" providerId="ADAL" clId="{BA578270-7EBC-4631-AB10-9D477D915814}" dt="2024-04-29T19:30:28.933" v="163"/>
          <ac:spMkLst>
            <pc:docMk/>
            <pc:sldMk cId="3281820862" sldId="262"/>
            <ac:spMk id="2" creationId="{A9E62FD1-1635-942F-5331-ECFF9E6F7991}"/>
          </ac:spMkLst>
        </pc:spChg>
        <pc:spChg chg="mod">
          <ac:chgData name="Paulson, Nathan" userId="057e1dae-a44b-4f6a-8e50-ac3f38100daa" providerId="ADAL" clId="{BA578270-7EBC-4631-AB10-9D477D915814}" dt="2024-04-29T20:24:56.271" v="3977" actId="20577"/>
          <ac:spMkLst>
            <pc:docMk/>
            <pc:sldMk cId="3281820862" sldId="262"/>
            <ac:spMk id="3" creationId="{044B7B5C-8261-6F90-93FC-482A435B87FD}"/>
          </ac:spMkLst>
        </pc:spChg>
      </pc:sldChg>
      <pc:sldChg chg="modSp mod modNotesTx">
        <pc:chgData name="Paulson, Nathan" userId="057e1dae-a44b-4f6a-8e50-ac3f38100daa" providerId="ADAL" clId="{BA578270-7EBC-4631-AB10-9D477D915814}" dt="2024-04-29T20:43:28.356" v="6151" actId="20577"/>
        <pc:sldMkLst>
          <pc:docMk/>
          <pc:sldMk cId="3851876330" sldId="263"/>
        </pc:sldMkLst>
        <pc:spChg chg="mod">
          <ac:chgData name="Paulson, Nathan" userId="057e1dae-a44b-4f6a-8e50-ac3f38100daa" providerId="ADAL" clId="{BA578270-7EBC-4631-AB10-9D477D915814}" dt="2024-04-29T19:30:28.933" v="163"/>
          <ac:spMkLst>
            <pc:docMk/>
            <pc:sldMk cId="3851876330" sldId="263"/>
            <ac:spMk id="2" creationId="{A9E62FD1-1635-942F-5331-ECFF9E6F7991}"/>
          </ac:spMkLst>
        </pc:spChg>
        <pc:spChg chg="mod">
          <ac:chgData name="Paulson, Nathan" userId="057e1dae-a44b-4f6a-8e50-ac3f38100daa" providerId="ADAL" clId="{BA578270-7EBC-4631-AB10-9D477D915814}" dt="2024-04-29T20:08:52.116" v="1554" actId="1076"/>
          <ac:spMkLst>
            <pc:docMk/>
            <pc:sldMk cId="3851876330" sldId="263"/>
            <ac:spMk id="3" creationId="{044B7B5C-8261-6F90-93FC-482A435B87FD}"/>
          </ac:spMkLst>
        </pc:spChg>
      </pc:sldChg>
      <pc:sldChg chg="modSp mod modNotesTx">
        <pc:chgData name="Paulson, Nathan" userId="057e1dae-a44b-4f6a-8e50-ac3f38100daa" providerId="ADAL" clId="{BA578270-7EBC-4631-AB10-9D477D915814}" dt="2024-04-29T20:44:17.487" v="6261" actId="6549"/>
        <pc:sldMkLst>
          <pc:docMk/>
          <pc:sldMk cId="1777187761" sldId="264"/>
        </pc:sldMkLst>
        <pc:spChg chg="mod">
          <ac:chgData name="Paulson, Nathan" userId="057e1dae-a44b-4f6a-8e50-ac3f38100daa" providerId="ADAL" clId="{BA578270-7EBC-4631-AB10-9D477D915814}" dt="2024-04-29T19:30:28.933" v="163"/>
          <ac:spMkLst>
            <pc:docMk/>
            <pc:sldMk cId="1777187761" sldId="264"/>
            <ac:spMk id="2" creationId="{A9E62FD1-1635-942F-5331-ECFF9E6F7991}"/>
          </ac:spMkLst>
        </pc:spChg>
        <pc:spChg chg="mod">
          <ac:chgData name="Paulson, Nathan" userId="057e1dae-a44b-4f6a-8e50-ac3f38100daa" providerId="ADAL" clId="{BA578270-7EBC-4631-AB10-9D477D915814}" dt="2024-04-29T20:21:04.031" v="3165" actId="1076"/>
          <ac:spMkLst>
            <pc:docMk/>
            <pc:sldMk cId="1777187761" sldId="264"/>
            <ac:spMk id="3" creationId="{044B7B5C-8261-6F90-93FC-482A435B87FD}"/>
          </ac:spMkLst>
        </pc:spChg>
        <pc:picChg chg="mod modCrop">
          <ac:chgData name="Paulson, Nathan" userId="057e1dae-a44b-4f6a-8e50-ac3f38100daa" providerId="ADAL" clId="{BA578270-7EBC-4631-AB10-9D477D915814}" dt="2024-04-29T20:21:24.713" v="3172" actId="1076"/>
          <ac:picMkLst>
            <pc:docMk/>
            <pc:sldMk cId="1777187761" sldId="264"/>
            <ac:picMk id="5" creationId="{AB5AAB00-09DF-3236-FE05-2AC8861530E0}"/>
          </ac:picMkLst>
        </pc:picChg>
        <pc:picChg chg="mod">
          <ac:chgData name="Paulson, Nathan" userId="057e1dae-a44b-4f6a-8e50-ac3f38100daa" providerId="ADAL" clId="{BA578270-7EBC-4631-AB10-9D477D915814}" dt="2024-04-29T20:21:05.976" v="3166" actId="1076"/>
          <ac:picMkLst>
            <pc:docMk/>
            <pc:sldMk cId="1777187761" sldId="264"/>
            <ac:picMk id="7" creationId="{3AE20A18-FE88-C47C-0CFB-F202A732CE14}"/>
          </ac:picMkLst>
        </pc:picChg>
      </pc:sldChg>
      <pc:sldChg chg="delSp modSp mod delCm modCm modNotesTx">
        <pc:chgData name="Paulson, Nathan" userId="057e1dae-a44b-4f6a-8e50-ac3f38100daa" providerId="ADAL" clId="{BA578270-7EBC-4631-AB10-9D477D915814}" dt="2024-04-29T20:44:46.009" v="6268" actId="1076"/>
        <pc:sldMkLst>
          <pc:docMk/>
          <pc:sldMk cId="3374713723" sldId="265"/>
        </pc:sldMkLst>
        <pc:spChg chg="mod">
          <ac:chgData name="Paulson, Nathan" userId="057e1dae-a44b-4f6a-8e50-ac3f38100daa" providerId="ADAL" clId="{BA578270-7EBC-4631-AB10-9D477D915814}" dt="2024-04-29T19:30:28.933" v="163"/>
          <ac:spMkLst>
            <pc:docMk/>
            <pc:sldMk cId="3374713723" sldId="265"/>
            <ac:spMk id="2" creationId="{A9E62FD1-1635-942F-5331-ECFF9E6F7991}"/>
          </ac:spMkLst>
        </pc:spChg>
        <pc:picChg chg="mod modCrop">
          <ac:chgData name="Paulson, Nathan" userId="057e1dae-a44b-4f6a-8e50-ac3f38100daa" providerId="ADAL" clId="{BA578270-7EBC-4631-AB10-9D477D915814}" dt="2024-04-29T20:22:05.728" v="3294" actId="732"/>
          <ac:picMkLst>
            <pc:docMk/>
            <pc:sldMk cId="3374713723" sldId="265"/>
            <ac:picMk id="5" creationId="{2EC3B513-1310-7569-2B69-F8B4BAA6BC2C}"/>
          </ac:picMkLst>
        </pc:picChg>
        <pc:picChg chg="mod modCrop">
          <ac:chgData name="Paulson, Nathan" userId="057e1dae-a44b-4f6a-8e50-ac3f38100daa" providerId="ADAL" clId="{BA578270-7EBC-4631-AB10-9D477D915814}" dt="2024-04-29T20:44:46.009" v="6268" actId="1076"/>
          <ac:picMkLst>
            <pc:docMk/>
            <pc:sldMk cId="3374713723" sldId="265"/>
            <ac:picMk id="6" creationId="{9A8F017E-A911-6EA9-04DD-BD803DC943D2}"/>
          </ac:picMkLst>
        </pc:picChg>
        <pc:picChg chg="del mod">
          <ac:chgData name="Paulson, Nathan" userId="057e1dae-a44b-4f6a-8e50-ac3f38100daa" providerId="ADAL" clId="{BA578270-7EBC-4631-AB10-9D477D915814}" dt="2024-04-29T19:20:54.897" v="2" actId="478"/>
          <ac:picMkLst>
            <pc:docMk/>
            <pc:sldMk cId="3374713723" sldId="265"/>
            <ac:picMk id="7" creationId="{76BAB2D7-4F04-F0DF-0E5B-5332D8855C4D}"/>
          </ac:picMkLst>
        </pc:picChg>
        <pc:picChg chg="mod">
          <ac:chgData name="Paulson, Nathan" userId="057e1dae-a44b-4f6a-8e50-ac3f38100daa" providerId="ADAL" clId="{BA578270-7EBC-4631-AB10-9D477D915814}" dt="2024-04-29T20:22:00.839" v="3292" actId="1076"/>
          <ac:picMkLst>
            <pc:docMk/>
            <pc:sldMk cId="3374713723" sldId="265"/>
            <ac:picMk id="9" creationId="{84604412-CFC7-CEB6-BC1A-C7E1DD7A9266}"/>
          </ac:picMkLst>
        </pc:picChg>
        <pc:extLst>
          <p:ext xmlns:p="http://schemas.openxmlformats.org/presentationml/2006/main" uri="{D6D511B9-2390-475A-947B-AFAB55BFBCF1}">
            <pc226:cmChg xmlns:pc226="http://schemas.microsoft.com/office/powerpoint/2022/06/main/command" chg="del mod">
              <pc226:chgData name="Paulson, Nathan" userId="057e1dae-a44b-4f6a-8e50-ac3f38100daa" providerId="ADAL" clId="{BA578270-7EBC-4631-AB10-9D477D915814}" dt="2024-04-29T19:20:59.356" v="4"/>
              <pc2:cmMkLst xmlns:pc2="http://schemas.microsoft.com/office/powerpoint/2019/9/main/command">
                <pc:docMk/>
                <pc:sldMk cId="3374713723" sldId="265"/>
                <pc2:cmMk id="{F3F6D3DB-1064-4781-BC56-31E5D7F90642}"/>
              </pc2:cmMkLst>
            </pc226:cmChg>
          </p:ext>
        </pc:extLst>
      </pc:sldChg>
      <pc:sldChg chg="modSp mod delCm modNotesTx">
        <pc:chgData name="Paulson, Nathan" userId="057e1dae-a44b-4f6a-8e50-ac3f38100daa" providerId="ADAL" clId="{BA578270-7EBC-4631-AB10-9D477D915814}" dt="2024-04-29T20:24:43.980" v="3922" actId="20577"/>
        <pc:sldMkLst>
          <pc:docMk/>
          <pc:sldMk cId="1366760892" sldId="266"/>
        </pc:sldMkLst>
        <pc:spChg chg="mod">
          <ac:chgData name="Paulson, Nathan" userId="057e1dae-a44b-4f6a-8e50-ac3f38100daa" providerId="ADAL" clId="{BA578270-7EBC-4631-AB10-9D477D915814}" dt="2024-04-29T19:30:28.933" v="163"/>
          <ac:spMkLst>
            <pc:docMk/>
            <pc:sldMk cId="1366760892" sldId="266"/>
            <ac:spMk id="2" creationId="{A9E62FD1-1635-942F-5331-ECFF9E6F7991}"/>
          </ac:spMkLst>
        </pc:spChg>
        <pc:spChg chg="mod">
          <ac:chgData name="Paulson, Nathan" userId="057e1dae-a44b-4f6a-8e50-ac3f38100daa" providerId="ADAL" clId="{BA578270-7EBC-4631-AB10-9D477D915814}" dt="2024-04-29T20:24:05.829" v="3667" actId="20577"/>
          <ac:spMkLst>
            <pc:docMk/>
            <pc:sldMk cId="1366760892" sldId="266"/>
            <ac:spMk id="3" creationId="{044B7B5C-8261-6F90-93FC-482A435B87FD}"/>
          </ac:spMkLst>
        </pc:spChg>
        <pc:extLst>
          <p:ext xmlns:p="http://schemas.openxmlformats.org/presentationml/2006/main" uri="{D6D511B9-2390-475A-947B-AFAB55BFBCF1}">
            <pc226:cmChg xmlns:pc226="http://schemas.microsoft.com/office/powerpoint/2022/06/main/command" chg="del">
              <pc226:chgData name="Paulson, Nathan" userId="057e1dae-a44b-4f6a-8e50-ac3f38100daa" providerId="ADAL" clId="{BA578270-7EBC-4631-AB10-9D477D915814}" dt="2024-04-29T19:22:11.058" v="10"/>
              <pc2:cmMkLst xmlns:pc2="http://schemas.microsoft.com/office/powerpoint/2019/9/main/command">
                <pc:docMk/>
                <pc:sldMk cId="1366760892" sldId="266"/>
                <pc2:cmMk id="{0D56C74E-654E-4F39-9515-F3561A555E15}"/>
              </pc2:cmMkLst>
            </pc226:cmChg>
          </p:ext>
        </pc:extLst>
      </pc:sldChg>
      <pc:sldChg chg="modSp mod delCm modNotesTx">
        <pc:chgData name="Paulson, Nathan" userId="057e1dae-a44b-4f6a-8e50-ac3f38100daa" providerId="ADAL" clId="{BA578270-7EBC-4631-AB10-9D477D915814}" dt="2024-04-29T20:27:16.166" v="4287" actId="1076"/>
        <pc:sldMkLst>
          <pc:docMk/>
          <pc:sldMk cId="3604958814" sldId="267"/>
        </pc:sldMkLst>
        <pc:spChg chg="mod">
          <ac:chgData name="Paulson, Nathan" userId="057e1dae-a44b-4f6a-8e50-ac3f38100daa" providerId="ADAL" clId="{BA578270-7EBC-4631-AB10-9D477D915814}" dt="2024-04-29T19:30:28.933" v="163"/>
          <ac:spMkLst>
            <pc:docMk/>
            <pc:sldMk cId="3604958814" sldId="267"/>
            <ac:spMk id="2" creationId="{A9E62FD1-1635-942F-5331-ECFF9E6F7991}"/>
          </ac:spMkLst>
        </pc:spChg>
        <pc:spChg chg="mod">
          <ac:chgData name="Paulson, Nathan" userId="057e1dae-a44b-4f6a-8e50-ac3f38100daa" providerId="ADAL" clId="{BA578270-7EBC-4631-AB10-9D477D915814}" dt="2024-04-29T20:27:13.746" v="4286" actId="20577"/>
          <ac:spMkLst>
            <pc:docMk/>
            <pc:sldMk cId="3604958814" sldId="267"/>
            <ac:spMk id="3" creationId="{044B7B5C-8261-6F90-93FC-482A435B87FD}"/>
          </ac:spMkLst>
        </pc:spChg>
        <pc:picChg chg="mod">
          <ac:chgData name="Paulson, Nathan" userId="057e1dae-a44b-4f6a-8e50-ac3f38100daa" providerId="ADAL" clId="{BA578270-7EBC-4631-AB10-9D477D915814}" dt="2024-04-29T20:27:16.166" v="4287" actId="1076"/>
          <ac:picMkLst>
            <pc:docMk/>
            <pc:sldMk cId="3604958814" sldId="267"/>
            <ac:picMk id="1026" creationId="{757B40FD-00FC-B735-CEC6-E21196EF308C}"/>
          </ac:picMkLst>
        </pc:picChg>
        <pc:extLst>
          <p:ext xmlns:p="http://schemas.openxmlformats.org/presentationml/2006/main" uri="{D6D511B9-2390-475A-947B-AFAB55BFBCF1}">
            <pc226:cmChg xmlns:pc226="http://schemas.microsoft.com/office/powerpoint/2022/06/main/command" chg="del">
              <pc226:chgData name="Paulson, Nathan" userId="057e1dae-a44b-4f6a-8e50-ac3f38100daa" providerId="ADAL" clId="{BA578270-7EBC-4631-AB10-9D477D915814}" dt="2024-04-29T19:21:35.046" v="6"/>
              <pc2:cmMkLst xmlns:pc2="http://schemas.microsoft.com/office/powerpoint/2019/9/main/command">
                <pc:docMk/>
                <pc:sldMk cId="3604958814" sldId="267"/>
                <pc2:cmMk id="{09389731-E1FC-4B41-B8FB-625662C04DB8}"/>
              </pc2:cmMkLst>
            </pc226:cmChg>
          </p:ext>
        </pc:extLst>
      </pc:sldChg>
      <pc:sldChg chg="del">
        <pc:chgData name="Paulson, Nathan" userId="057e1dae-a44b-4f6a-8e50-ac3f38100daa" providerId="ADAL" clId="{BA578270-7EBC-4631-AB10-9D477D915814}" dt="2024-04-29T19:20:12.443" v="0" actId="47"/>
        <pc:sldMkLst>
          <pc:docMk/>
          <pc:sldMk cId="2425600068" sldId="268"/>
        </pc:sldMkLst>
      </pc:sldChg>
      <pc:sldChg chg="addSp modSp mod modNotesTx">
        <pc:chgData name="Paulson, Nathan" userId="057e1dae-a44b-4f6a-8e50-ac3f38100daa" providerId="ADAL" clId="{BA578270-7EBC-4631-AB10-9D477D915814}" dt="2024-04-29T20:18:21.015" v="2748" actId="20577"/>
        <pc:sldMkLst>
          <pc:docMk/>
          <pc:sldMk cId="855319129" sldId="270"/>
        </pc:sldMkLst>
        <pc:spChg chg="add mod">
          <ac:chgData name="Paulson, Nathan" userId="057e1dae-a44b-4f6a-8e50-ac3f38100daa" providerId="ADAL" clId="{BA578270-7EBC-4631-AB10-9D477D915814}" dt="2024-04-29T20:09:48.524" v="1560" actId="14100"/>
          <ac:spMkLst>
            <pc:docMk/>
            <pc:sldMk cId="855319129" sldId="270"/>
            <ac:spMk id="2" creationId="{097879E6-6439-03FF-C94D-16978B4DA777}"/>
          </ac:spMkLst>
        </pc:spChg>
        <pc:spChg chg="add mod">
          <ac:chgData name="Paulson, Nathan" userId="057e1dae-a44b-4f6a-8e50-ac3f38100daa" providerId="ADAL" clId="{BA578270-7EBC-4631-AB10-9D477D915814}" dt="2024-04-29T20:10:00.491" v="1565" actId="14100"/>
          <ac:spMkLst>
            <pc:docMk/>
            <pc:sldMk cId="855319129" sldId="270"/>
            <ac:spMk id="3" creationId="{99178CC8-F7C9-C6F2-3164-A3FED2C129D7}"/>
          </ac:spMkLst>
        </pc:spChg>
        <pc:spChg chg="add mod">
          <ac:chgData name="Paulson, Nathan" userId="057e1dae-a44b-4f6a-8e50-ac3f38100daa" providerId="ADAL" clId="{BA578270-7EBC-4631-AB10-9D477D915814}" dt="2024-04-29T20:10:09.848" v="1569" actId="207"/>
          <ac:spMkLst>
            <pc:docMk/>
            <pc:sldMk cId="855319129" sldId="270"/>
            <ac:spMk id="4" creationId="{ADB55659-6F4A-F80C-0167-ADDF2DD9A1CA}"/>
          </ac:spMkLst>
        </pc:spChg>
        <pc:spChg chg="add mod">
          <ac:chgData name="Paulson, Nathan" userId="057e1dae-a44b-4f6a-8e50-ac3f38100daa" providerId="ADAL" clId="{BA578270-7EBC-4631-AB10-9D477D915814}" dt="2024-04-29T20:10:26.646" v="1573" actId="207"/>
          <ac:spMkLst>
            <pc:docMk/>
            <pc:sldMk cId="855319129" sldId="270"/>
            <ac:spMk id="5" creationId="{AD99CDBB-E6E3-1845-5061-87AF47E5C716}"/>
          </ac:spMkLst>
        </pc:spChg>
        <pc:spChg chg="add mod">
          <ac:chgData name="Paulson, Nathan" userId="057e1dae-a44b-4f6a-8e50-ac3f38100daa" providerId="ADAL" clId="{BA578270-7EBC-4631-AB10-9D477D915814}" dt="2024-04-29T20:10:37.130" v="1577" actId="14100"/>
          <ac:spMkLst>
            <pc:docMk/>
            <pc:sldMk cId="855319129" sldId="270"/>
            <ac:spMk id="7" creationId="{0AC2829D-3443-CB8A-80A5-27E16EEC3C56}"/>
          </ac:spMkLst>
        </pc:spChg>
        <pc:spChg chg="add mod">
          <ac:chgData name="Paulson, Nathan" userId="057e1dae-a44b-4f6a-8e50-ac3f38100daa" providerId="ADAL" clId="{BA578270-7EBC-4631-AB10-9D477D915814}" dt="2024-04-29T20:10:43.515" v="1580" actId="14100"/>
          <ac:spMkLst>
            <pc:docMk/>
            <pc:sldMk cId="855319129" sldId="270"/>
            <ac:spMk id="8" creationId="{FFD71B54-8B08-9A8E-14E1-E7E98B271093}"/>
          </ac:spMkLst>
        </pc:spChg>
      </pc:sldChg>
      <pc:sldChg chg="addSp delSp modSp mod modNotesTx">
        <pc:chgData name="Paulson, Nathan" userId="057e1dae-a44b-4f6a-8e50-ac3f38100daa" providerId="ADAL" clId="{BA578270-7EBC-4631-AB10-9D477D915814}" dt="2024-04-29T20:42:20.997" v="6091" actId="20577"/>
        <pc:sldMkLst>
          <pc:docMk/>
          <pc:sldMk cId="1572944770" sldId="271"/>
        </pc:sldMkLst>
        <pc:spChg chg="add mod ord">
          <ac:chgData name="Paulson, Nathan" userId="057e1dae-a44b-4f6a-8e50-ac3f38100daa" providerId="ADAL" clId="{BA578270-7EBC-4631-AB10-9D477D915814}" dt="2024-04-29T20:41:45.543" v="6042" actId="166"/>
          <ac:spMkLst>
            <pc:docMk/>
            <pc:sldMk cId="1572944770" sldId="271"/>
            <ac:spMk id="2" creationId="{D887F5BF-5EAC-20CB-F57D-E2D2CA133D21}"/>
          </ac:spMkLst>
        </pc:spChg>
        <pc:spChg chg="add mod">
          <ac:chgData name="Paulson, Nathan" userId="057e1dae-a44b-4f6a-8e50-ac3f38100daa" providerId="ADAL" clId="{BA578270-7EBC-4631-AB10-9D477D915814}" dt="2024-04-29T20:14:08.650" v="2063" actId="207"/>
          <ac:spMkLst>
            <pc:docMk/>
            <pc:sldMk cId="1572944770" sldId="271"/>
            <ac:spMk id="4" creationId="{EE17DBB6-B7B4-FAAA-ED8F-18F53BECF4D7}"/>
          </ac:spMkLst>
        </pc:spChg>
        <pc:spChg chg="add mod">
          <ac:chgData name="Paulson, Nathan" userId="057e1dae-a44b-4f6a-8e50-ac3f38100daa" providerId="ADAL" clId="{BA578270-7EBC-4631-AB10-9D477D915814}" dt="2024-04-29T20:41:37.500" v="6040" actId="20577"/>
          <ac:spMkLst>
            <pc:docMk/>
            <pc:sldMk cId="1572944770" sldId="271"/>
            <ac:spMk id="5" creationId="{A88DEC82-0684-D300-A43F-11B53892FEA3}"/>
          </ac:spMkLst>
        </pc:spChg>
        <pc:spChg chg="add del mod">
          <ac:chgData name="Paulson, Nathan" userId="057e1dae-a44b-4f6a-8e50-ac3f38100daa" providerId="ADAL" clId="{BA578270-7EBC-4631-AB10-9D477D915814}" dt="2024-04-29T20:41:05.610" v="6009" actId="478"/>
          <ac:spMkLst>
            <pc:docMk/>
            <pc:sldMk cId="1572944770" sldId="271"/>
            <ac:spMk id="6" creationId="{C1B30E7D-24F7-E050-BEF9-5F4BD05555FB}"/>
          </ac:spMkLst>
        </pc:spChg>
        <pc:picChg chg="mod">
          <ac:chgData name="Paulson, Nathan" userId="057e1dae-a44b-4f6a-8e50-ac3f38100daa" providerId="ADAL" clId="{BA578270-7EBC-4631-AB10-9D477D915814}" dt="2024-04-29T20:40:54.695" v="6005" actId="1076"/>
          <ac:picMkLst>
            <pc:docMk/>
            <pc:sldMk cId="1572944770" sldId="271"/>
            <ac:picMk id="3" creationId="{12F3FDF9-EFDB-80D0-2110-AF09C036AA15}"/>
          </ac:picMkLst>
        </pc:picChg>
      </pc:sldChg>
      <pc:sldChg chg="addSp modSp mod modNotesTx">
        <pc:chgData name="Paulson, Nathan" userId="057e1dae-a44b-4f6a-8e50-ac3f38100daa" providerId="ADAL" clId="{BA578270-7EBC-4631-AB10-9D477D915814}" dt="2024-04-29T20:42:48.354" v="6120" actId="20577"/>
        <pc:sldMkLst>
          <pc:docMk/>
          <pc:sldMk cId="1220632872" sldId="272"/>
        </pc:sldMkLst>
        <pc:spChg chg="add mod">
          <ac:chgData name="Paulson, Nathan" userId="057e1dae-a44b-4f6a-8e50-ac3f38100daa" providerId="ADAL" clId="{BA578270-7EBC-4631-AB10-9D477D915814}" dt="2024-04-29T20:07:13.039" v="1168" actId="1076"/>
          <ac:spMkLst>
            <pc:docMk/>
            <pc:sldMk cId="1220632872" sldId="272"/>
            <ac:spMk id="2" creationId="{A6BE858E-F9E1-F05D-3816-E8C97BF2B888}"/>
          </ac:spMkLst>
        </pc:spChg>
        <pc:spChg chg="add mod">
          <ac:chgData name="Paulson, Nathan" userId="057e1dae-a44b-4f6a-8e50-ac3f38100daa" providerId="ADAL" clId="{BA578270-7EBC-4631-AB10-9D477D915814}" dt="2024-04-29T20:06:57.083" v="1166" actId="1076"/>
          <ac:spMkLst>
            <pc:docMk/>
            <pc:sldMk cId="1220632872" sldId="272"/>
            <ac:spMk id="3" creationId="{FB628880-4D5D-1689-1A1B-9DEB4E24B4DA}"/>
          </ac:spMkLst>
        </pc:spChg>
        <pc:spChg chg="add mod">
          <ac:chgData name="Paulson, Nathan" userId="057e1dae-a44b-4f6a-8e50-ac3f38100daa" providerId="ADAL" clId="{BA578270-7EBC-4631-AB10-9D477D915814}" dt="2024-04-29T20:18:35.107" v="2750" actId="1076"/>
          <ac:spMkLst>
            <pc:docMk/>
            <pc:sldMk cId="1220632872" sldId="272"/>
            <ac:spMk id="4" creationId="{9051C4F6-7561-1790-C0BB-EF29F2CEA7FB}"/>
          </ac:spMkLst>
        </pc:spChg>
        <pc:spChg chg="add mod">
          <ac:chgData name="Paulson, Nathan" userId="057e1dae-a44b-4f6a-8e50-ac3f38100daa" providerId="ADAL" clId="{BA578270-7EBC-4631-AB10-9D477D915814}" dt="2024-04-29T20:18:31.840" v="2749" actId="1076"/>
          <ac:spMkLst>
            <pc:docMk/>
            <pc:sldMk cId="1220632872" sldId="272"/>
            <ac:spMk id="5" creationId="{0C96C249-EEE7-0B8A-31B1-03391588BD54}"/>
          </ac:spMkLst>
        </pc:spChg>
        <pc:spChg chg="add mod">
          <ac:chgData name="Paulson, Nathan" userId="057e1dae-a44b-4f6a-8e50-ac3f38100daa" providerId="ADAL" clId="{BA578270-7EBC-4631-AB10-9D477D915814}" dt="2024-04-29T20:12:44.364" v="1818" actId="1076"/>
          <ac:spMkLst>
            <pc:docMk/>
            <pc:sldMk cId="1220632872" sldId="272"/>
            <ac:spMk id="6" creationId="{FDDA5140-3AD9-D804-9E01-DC316DC047FF}"/>
          </ac:spMkLst>
        </pc:spChg>
        <pc:spChg chg="add mod">
          <ac:chgData name="Paulson, Nathan" userId="057e1dae-a44b-4f6a-8e50-ac3f38100daa" providerId="ADAL" clId="{BA578270-7EBC-4631-AB10-9D477D915814}" dt="2024-04-29T20:12:47.249" v="1820" actId="1076"/>
          <ac:spMkLst>
            <pc:docMk/>
            <pc:sldMk cId="1220632872" sldId="272"/>
            <ac:spMk id="7" creationId="{B5114734-AFFB-F4E8-9CFE-0DEA245150D2}"/>
          </ac:spMkLst>
        </pc:spChg>
        <pc:spChg chg="add mod">
          <ac:chgData name="Paulson, Nathan" userId="057e1dae-a44b-4f6a-8e50-ac3f38100daa" providerId="ADAL" clId="{BA578270-7EBC-4631-AB10-9D477D915814}" dt="2024-04-29T20:13:02.323" v="1834" actId="1076"/>
          <ac:spMkLst>
            <pc:docMk/>
            <pc:sldMk cId="1220632872" sldId="272"/>
            <ac:spMk id="8" creationId="{FA928BD6-B7C7-D06C-6931-98150806B850}"/>
          </ac:spMkLst>
        </pc:spChg>
        <pc:spChg chg="mod">
          <ac:chgData name="Paulson, Nathan" userId="057e1dae-a44b-4f6a-8e50-ac3f38100daa" providerId="ADAL" clId="{BA578270-7EBC-4631-AB10-9D477D915814}" dt="2024-04-29T19:30:28.933" v="163"/>
          <ac:spMkLst>
            <pc:docMk/>
            <pc:sldMk cId="1220632872" sldId="272"/>
            <ac:spMk id="10" creationId="{7A0E0555-715F-BB6F-AB72-BE50B070C4E9}"/>
          </ac:spMkLst>
        </pc:spChg>
        <pc:spChg chg="add mod">
          <ac:chgData name="Paulson, Nathan" userId="057e1dae-a44b-4f6a-8e50-ac3f38100daa" providerId="ADAL" clId="{BA578270-7EBC-4631-AB10-9D477D915814}" dt="2024-04-29T20:13:11.833" v="1842" actId="1076"/>
          <ac:spMkLst>
            <pc:docMk/>
            <pc:sldMk cId="1220632872" sldId="272"/>
            <ac:spMk id="11" creationId="{E17E513A-EA11-4E1A-8878-CB0C23620437}"/>
          </ac:spMkLst>
        </pc:spChg>
        <pc:spChg chg="add mod">
          <ac:chgData name="Paulson, Nathan" userId="057e1dae-a44b-4f6a-8e50-ac3f38100daa" providerId="ADAL" clId="{BA578270-7EBC-4631-AB10-9D477D915814}" dt="2024-04-29T20:19:36.854" v="2916" actId="207"/>
          <ac:spMkLst>
            <pc:docMk/>
            <pc:sldMk cId="1220632872" sldId="272"/>
            <ac:spMk id="12" creationId="{59A9F6AD-9B86-D1AA-2154-0F8121DBEAEF}"/>
          </ac:spMkLst>
        </pc:spChg>
        <pc:picChg chg="mod modCrop">
          <ac:chgData name="Paulson, Nathan" userId="057e1dae-a44b-4f6a-8e50-ac3f38100daa" providerId="ADAL" clId="{BA578270-7EBC-4631-AB10-9D477D915814}" dt="2024-04-29T20:06:57.083" v="1166" actId="1076"/>
          <ac:picMkLst>
            <pc:docMk/>
            <pc:sldMk cId="1220632872" sldId="272"/>
            <ac:picMk id="9" creationId="{6011EF89-D6E4-1BBA-9420-6E3FA46ABACB}"/>
          </ac:picMkLst>
        </pc:picChg>
      </pc:sldChg>
      <pc:sldChg chg="addSp delSp modSp mod modNotesTx">
        <pc:chgData name="Paulson, Nathan" userId="057e1dae-a44b-4f6a-8e50-ac3f38100daa" providerId="ADAL" clId="{BA578270-7EBC-4631-AB10-9D477D915814}" dt="2024-05-02T18:08:10.526" v="6565" actId="20577"/>
        <pc:sldMkLst>
          <pc:docMk/>
          <pc:sldMk cId="2190854317" sldId="273"/>
        </pc:sldMkLst>
        <pc:spChg chg="add mod">
          <ac:chgData name="Paulson, Nathan" userId="057e1dae-a44b-4f6a-8e50-ac3f38100daa" providerId="ADAL" clId="{BA578270-7EBC-4631-AB10-9D477D915814}" dt="2024-05-02T18:08:10.526" v="6565" actId="20577"/>
          <ac:spMkLst>
            <pc:docMk/>
            <pc:sldMk cId="2190854317" sldId="273"/>
            <ac:spMk id="2" creationId="{2BCAC7F7-1ECF-60E8-F7F1-EE1AD8C01675}"/>
          </ac:spMkLst>
        </pc:spChg>
        <pc:spChg chg="add mod">
          <ac:chgData name="Paulson, Nathan" userId="057e1dae-a44b-4f6a-8e50-ac3f38100daa" providerId="ADAL" clId="{BA578270-7EBC-4631-AB10-9D477D915814}" dt="2024-04-29T20:35:13.284" v="5711" actId="14100"/>
          <ac:spMkLst>
            <pc:docMk/>
            <pc:sldMk cId="2190854317" sldId="273"/>
            <ac:spMk id="3" creationId="{A474099A-8765-036E-7292-B47F2AF1757A}"/>
          </ac:spMkLst>
        </pc:spChg>
        <pc:spChg chg="add del mod">
          <ac:chgData name="Paulson, Nathan" userId="057e1dae-a44b-4f6a-8e50-ac3f38100daa" providerId="ADAL" clId="{BA578270-7EBC-4631-AB10-9D477D915814}" dt="2024-04-29T20:34:58.777" v="5704"/>
          <ac:spMkLst>
            <pc:docMk/>
            <pc:sldMk cId="2190854317" sldId="273"/>
            <ac:spMk id="4" creationId="{6E7B2C6D-410F-BC9D-2431-77107E50F0A4}"/>
          </ac:spMkLst>
        </pc:spChg>
        <pc:spChg chg="add mod">
          <ac:chgData name="Paulson, Nathan" userId="057e1dae-a44b-4f6a-8e50-ac3f38100daa" providerId="ADAL" clId="{BA578270-7EBC-4631-AB10-9D477D915814}" dt="2024-04-29T20:35:00" v="5705"/>
          <ac:spMkLst>
            <pc:docMk/>
            <pc:sldMk cId="2190854317" sldId="273"/>
            <ac:spMk id="5" creationId="{9C94A799-F2FB-DF4E-352F-4236B7DD858E}"/>
          </ac:spMkLst>
        </pc:spChg>
        <pc:picChg chg="mod modCrop">
          <ac:chgData name="Paulson, Nathan" userId="057e1dae-a44b-4f6a-8e50-ac3f38100daa" providerId="ADAL" clId="{BA578270-7EBC-4631-AB10-9D477D915814}" dt="2024-04-29T19:32:00" v="184" actId="1076"/>
          <ac:picMkLst>
            <pc:docMk/>
            <pc:sldMk cId="2190854317" sldId="273"/>
            <ac:picMk id="7" creationId="{9B8A965C-0DCC-1E29-BAA4-FD4A628BA77A}"/>
          </ac:picMkLst>
        </pc:picChg>
      </pc:sldChg>
      <pc:sldChg chg="modSp mod modNotesTx">
        <pc:chgData name="Paulson, Nathan" userId="057e1dae-a44b-4f6a-8e50-ac3f38100daa" providerId="ADAL" clId="{BA578270-7EBC-4631-AB10-9D477D915814}" dt="2024-05-02T18:11:22.182" v="6805" actId="20577"/>
        <pc:sldMkLst>
          <pc:docMk/>
          <pc:sldMk cId="1950982029" sldId="274"/>
        </pc:sldMkLst>
        <pc:spChg chg="mod">
          <ac:chgData name="Paulson, Nathan" userId="057e1dae-a44b-4f6a-8e50-ac3f38100daa" providerId="ADAL" clId="{BA578270-7EBC-4631-AB10-9D477D915814}" dt="2024-04-29T19:30:28.933" v="163"/>
          <ac:spMkLst>
            <pc:docMk/>
            <pc:sldMk cId="1950982029" sldId="274"/>
            <ac:spMk id="2" creationId="{A9E62FD1-1635-942F-5331-ECFF9E6F7991}"/>
          </ac:spMkLst>
        </pc:spChg>
        <pc:spChg chg="mod">
          <ac:chgData name="Paulson, Nathan" userId="057e1dae-a44b-4f6a-8e50-ac3f38100daa" providerId="ADAL" clId="{BA578270-7EBC-4631-AB10-9D477D915814}" dt="2024-05-02T18:11:22.182" v="6805" actId="20577"/>
          <ac:spMkLst>
            <pc:docMk/>
            <pc:sldMk cId="1950982029" sldId="274"/>
            <ac:spMk id="3" creationId="{044B7B5C-8261-6F90-93FC-482A435B87FD}"/>
          </ac:spMkLst>
        </pc:spChg>
      </pc:sldChg>
      <pc:sldChg chg="modSp mod modNotesTx">
        <pc:chgData name="Paulson, Nathan" userId="057e1dae-a44b-4f6a-8e50-ac3f38100daa" providerId="ADAL" clId="{BA578270-7EBC-4631-AB10-9D477D915814}" dt="2024-05-02T18:09:29.735" v="6786" actId="20577"/>
        <pc:sldMkLst>
          <pc:docMk/>
          <pc:sldMk cId="1865653783" sldId="275"/>
        </pc:sldMkLst>
        <pc:spChg chg="mod">
          <ac:chgData name="Paulson, Nathan" userId="057e1dae-a44b-4f6a-8e50-ac3f38100daa" providerId="ADAL" clId="{BA578270-7EBC-4631-AB10-9D477D915814}" dt="2024-04-29T19:30:28.933" v="163"/>
          <ac:spMkLst>
            <pc:docMk/>
            <pc:sldMk cId="1865653783" sldId="275"/>
            <ac:spMk id="2" creationId="{2B772433-ECA6-314F-F979-A1C3DBB79EA6}"/>
          </ac:spMkLst>
        </pc:spChg>
        <pc:spChg chg="mod">
          <ac:chgData name="Paulson, Nathan" userId="057e1dae-a44b-4f6a-8e50-ac3f38100daa" providerId="ADAL" clId="{BA578270-7EBC-4631-AB10-9D477D915814}" dt="2024-05-02T18:09:29.735" v="6786" actId="20577"/>
          <ac:spMkLst>
            <pc:docMk/>
            <pc:sldMk cId="1865653783" sldId="275"/>
            <ac:spMk id="3" creationId="{3D7B6F23-CE9B-7554-E5DB-7B15C36BD014}"/>
          </ac:spMkLst>
        </pc:spChg>
        <pc:spChg chg="mod">
          <ac:chgData name="Paulson, Nathan" userId="057e1dae-a44b-4f6a-8e50-ac3f38100daa" providerId="ADAL" clId="{BA578270-7EBC-4631-AB10-9D477D915814}" dt="2024-04-29T19:32:41.705" v="208" actId="1076"/>
          <ac:spMkLst>
            <pc:docMk/>
            <pc:sldMk cId="1865653783" sldId="275"/>
            <ac:spMk id="6" creationId="{BB8D1850-14E7-7186-8D7B-FF74E2E26E89}"/>
          </ac:spMkLst>
        </pc:spChg>
        <pc:picChg chg="mod">
          <ac:chgData name="Paulson, Nathan" userId="057e1dae-a44b-4f6a-8e50-ac3f38100daa" providerId="ADAL" clId="{BA578270-7EBC-4631-AB10-9D477D915814}" dt="2024-04-29T19:32:38.861" v="207" actId="1076"/>
          <ac:picMkLst>
            <pc:docMk/>
            <pc:sldMk cId="1865653783" sldId="275"/>
            <ac:picMk id="5" creationId="{F0717F91-45EA-BF71-93E0-540C66006AD7}"/>
          </ac:picMkLst>
        </pc:picChg>
      </pc:sldChg>
      <pc:sldChg chg="modSp mod modNotesTx">
        <pc:chgData name="Paulson, Nathan" userId="057e1dae-a44b-4f6a-8e50-ac3f38100daa" providerId="ADAL" clId="{BA578270-7EBC-4631-AB10-9D477D915814}" dt="2024-05-02T18:09:47.115" v="6791" actId="113"/>
        <pc:sldMkLst>
          <pc:docMk/>
          <pc:sldMk cId="2906181906" sldId="276"/>
        </pc:sldMkLst>
        <pc:spChg chg="mod">
          <ac:chgData name="Paulson, Nathan" userId="057e1dae-a44b-4f6a-8e50-ac3f38100daa" providerId="ADAL" clId="{BA578270-7EBC-4631-AB10-9D477D915814}" dt="2024-04-29T19:30:28.933" v="163"/>
          <ac:spMkLst>
            <pc:docMk/>
            <pc:sldMk cId="2906181906" sldId="276"/>
            <ac:spMk id="2" creationId="{2B772433-ECA6-314F-F979-A1C3DBB79EA6}"/>
          </ac:spMkLst>
        </pc:spChg>
        <pc:spChg chg="mod">
          <ac:chgData name="Paulson, Nathan" userId="057e1dae-a44b-4f6a-8e50-ac3f38100daa" providerId="ADAL" clId="{BA578270-7EBC-4631-AB10-9D477D915814}" dt="2024-05-02T18:09:47.115" v="6791" actId="113"/>
          <ac:spMkLst>
            <pc:docMk/>
            <pc:sldMk cId="2906181906" sldId="276"/>
            <ac:spMk id="3" creationId="{3D7B6F23-CE9B-7554-E5DB-7B15C36BD014}"/>
          </ac:spMkLst>
        </pc:spChg>
      </pc:sldChg>
      <pc:sldChg chg="addSp delSp modSp add mod">
        <pc:chgData name="Paulson, Nathan" userId="057e1dae-a44b-4f6a-8e50-ac3f38100daa" providerId="ADAL" clId="{BA578270-7EBC-4631-AB10-9D477D915814}" dt="2024-04-29T20:30:58.076" v="4866" actId="403"/>
        <pc:sldMkLst>
          <pc:docMk/>
          <pc:sldMk cId="2549400712" sldId="277"/>
        </pc:sldMkLst>
        <pc:spChg chg="mod">
          <ac:chgData name="Paulson, Nathan" userId="057e1dae-a44b-4f6a-8e50-ac3f38100daa" providerId="ADAL" clId="{BA578270-7EBC-4631-AB10-9D477D915814}" dt="2024-04-29T20:30:58.076" v="4866" actId="403"/>
          <ac:spMkLst>
            <pc:docMk/>
            <pc:sldMk cId="2549400712" sldId="277"/>
            <ac:spMk id="2" creationId="{A9E62FD1-1635-942F-5331-ECFF9E6F7991}"/>
          </ac:spMkLst>
        </pc:spChg>
        <pc:spChg chg="del">
          <ac:chgData name="Paulson, Nathan" userId="057e1dae-a44b-4f6a-8e50-ac3f38100daa" providerId="ADAL" clId="{BA578270-7EBC-4631-AB10-9D477D915814}" dt="2024-04-29T20:30:47.619" v="4857" actId="478"/>
          <ac:spMkLst>
            <pc:docMk/>
            <pc:sldMk cId="2549400712" sldId="277"/>
            <ac:spMk id="3" creationId="{044B7B5C-8261-6F90-93FC-482A435B87FD}"/>
          </ac:spMkLst>
        </pc:spChg>
        <pc:spChg chg="add del mod">
          <ac:chgData name="Paulson, Nathan" userId="057e1dae-a44b-4f6a-8e50-ac3f38100daa" providerId="ADAL" clId="{BA578270-7EBC-4631-AB10-9D477D915814}" dt="2024-04-29T20:30:50.194" v="4858" actId="478"/>
          <ac:spMkLst>
            <pc:docMk/>
            <pc:sldMk cId="2549400712" sldId="277"/>
            <ac:spMk id="5" creationId="{989D732D-DA3C-DF7E-B295-CF0BBB00577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57F053-6F73-4BD1-B9A4-AB41FB90DD5C}" type="datetimeFigureOut">
              <a:rPr lang="en-US" smtClean="0"/>
              <a:t>5/2/2024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A08C16-6E96-4266-908F-1964DED742B4}" type="slidenum">
              <a:rPr lang="en-US" smtClean="0"/>
              <a:t>‹#›</a:t>
            </a:fld>
            <a:endParaRPr lang="en-US"/>
          </a:p>
        </p:txBody>
      </p:sp>
    </p:spTree>
    <p:extLst>
      <p:ext uri="{BB962C8B-B14F-4D97-AF65-F5344CB8AC3E}">
        <p14:creationId xmlns:p14="http://schemas.microsoft.com/office/powerpoint/2010/main" val="4114537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a civil engineer and project manager in USFWS IMD Project Execution Branch.  What does that mean?  I’m the PM for your projects.  My goal at the end of this is for you to have a clear understanding of what “NOAA compliance” means and what that looks like for you and your facilities.</a:t>
            </a:r>
          </a:p>
        </p:txBody>
      </p:sp>
      <p:sp>
        <p:nvSpPr>
          <p:cNvPr id="4" name="Slide Number Placeholder 3"/>
          <p:cNvSpPr>
            <a:spLocks noGrp="1"/>
          </p:cNvSpPr>
          <p:nvPr>
            <p:ph type="sldNum" sz="quarter" idx="5"/>
          </p:nvPr>
        </p:nvSpPr>
        <p:spPr/>
        <p:txBody>
          <a:bodyPr/>
          <a:lstStyle/>
          <a:p>
            <a:fld id="{B1A08C16-6E96-4266-908F-1964DED742B4}" type="slidenum">
              <a:rPr lang="en-US" smtClean="0"/>
              <a:t>1</a:t>
            </a:fld>
            <a:endParaRPr lang="en-US"/>
          </a:p>
        </p:txBody>
      </p:sp>
    </p:spTree>
    <p:extLst>
      <p:ext uri="{BB962C8B-B14F-4D97-AF65-F5344CB8AC3E}">
        <p14:creationId xmlns:p14="http://schemas.microsoft.com/office/powerpoint/2010/main" val="4097582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this is hard to read, but bear with me.  Just look at these highlighted areas.  </a:t>
            </a:r>
          </a:p>
          <a:p>
            <a:r>
              <a:rPr lang="en-US" dirty="0"/>
              <a:t>Blue is the screens</a:t>
            </a:r>
          </a:p>
          <a:p>
            <a:r>
              <a:rPr lang="en-US" dirty="0"/>
              <a:t>yellow are structure modifications to allow for screen isolation</a:t>
            </a:r>
          </a:p>
          <a:p>
            <a:r>
              <a:rPr lang="en-US" dirty="0"/>
              <a:t>red is where a new penetration will be installed to allow for sweeping velocities</a:t>
            </a:r>
          </a:p>
          <a:p>
            <a:r>
              <a:rPr lang="en-US" dirty="0"/>
              <a:t>green is juvenile bypass</a:t>
            </a:r>
          </a:p>
          <a:p>
            <a:r>
              <a:rPr lang="en-US" dirty="0"/>
              <a:t>And orange is temp intake bypass</a:t>
            </a:r>
          </a:p>
        </p:txBody>
      </p:sp>
      <p:sp>
        <p:nvSpPr>
          <p:cNvPr id="4" name="Slide Number Placeholder 3"/>
          <p:cNvSpPr>
            <a:spLocks noGrp="1"/>
          </p:cNvSpPr>
          <p:nvPr>
            <p:ph type="sldNum" sz="quarter" idx="5"/>
          </p:nvPr>
        </p:nvSpPr>
        <p:spPr/>
        <p:txBody>
          <a:bodyPr/>
          <a:lstStyle/>
          <a:p>
            <a:fld id="{B1A08C16-6E96-4266-908F-1964DED742B4}" type="slidenum">
              <a:rPr lang="en-US" smtClean="0"/>
              <a:t>10</a:t>
            </a:fld>
            <a:endParaRPr lang="en-US"/>
          </a:p>
        </p:txBody>
      </p:sp>
    </p:spTree>
    <p:extLst>
      <p:ext uri="{BB962C8B-B14F-4D97-AF65-F5344CB8AC3E}">
        <p14:creationId xmlns:p14="http://schemas.microsoft.com/office/powerpoint/2010/main" val="2826229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-Increased safety and maintainability for ODFW personnel</a:t>
            </a:r>
          </a:p>
          <a:p>
            <a:r>
              <a:rPr lang="en-US" dirty="0"/>
              <a:t>-Sweeping velocities will be encouraged based on how the facility operates the newly installed gates to push some fish toward the bypass</a:t>
            </a:r>
          </a:p>
          <a:p>
            <a:r>
              <a:rPr lang="en-US" dirty="0"/>
              <a:t>-Juvenile Bypass is next slide</a:t>
            </a:r>
          </a:p>
          <a:p>
            <a:r>
              <a:rPr lang="en-US" dirty="0"/>
              <a:t>-New intake bypass – almost like it was designed to be there, but never installed</a:t>
            </a:r>
          </a:p>
        </p:txBody>
      </p:sp>
      <p:sp>
        <p:nvSpPr>
          <p:cNvPr id="4" name="Slide Number Placeholder 3"/>
          <p:cNvSpPr>
            <a:spLocks noGrp="1"/>
          </p:cNvSpPr>
          <p:nvPr>
            <p:ph type="sldNum" sz="quarter" idx="5"/>
          </p:nvPr>
        </p:nvSpPr>
        <p:spPr/>
        <p:txBody>
          <a:bodyPr/>
          <a:lstStyle/>
          <a:p>
            <a:fld id="{B1A08C16-6E96-4266-908F-1964DED742B4}" type="slidenum">
              <a:rPr lang="en-US" smtClean="0"/>
              <a:t>11</a:t>
            </a:fld>
            <a:endParaRPr lang="en-US"/>
          </a:p>
        </p:txBody>
      </p:sp>
    </p:spTree>
    <p:extLst>
      <p:ext uri="{BB962C8B-B14F-4D97-AF65-F5344CB8AC3E}">
        <p14:creationId xmlns:p14="http://schemas.microsoft.com/office/powerpoint/2010/main" val="3935854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designer wanted to use a 12” pipe was compliant, but NMFS requested they consider the 18” pipe again to reduce velocity because it was very close to 12 FPS.  Remember, NMFS has to sign off on this and some battles aren’t worth fighting.</a:t>
            </a:r>
          </a:p>
        </p:txBody>
      </p:sp>
      <p:sp>
        <p:nvSpPr>
          <p:cNvPr id="4" name="Slide Number Placeholder 3"/>
          <p:cNvSpPr>
            <a:spLocks noGrp="1"/>
          </p:cNvSpPr>
          <p:nvPr>
            <p:ph type="sldNum" sz="quarter" idx="5"/>
          </p:nvPr>
        </p:nvSpPr>
        <p:spPr/>
        <p:txBody>
          <a:bodyPr/>
          <a:lstStyle/>
          <a:p>
            <a:fld id="{B1A08C16-6E96-4266-908F-1964DED742B4}" type="slidenum">
              <a:rPr lang="en-US" smtClean="0"/>
              <a:t>12</a:t>
            </a:fld>
            <a:endParaRPr lang="en-US"/>
          </a:p>
        </p:txBody>
      </p:sp>
    </p:spTree>
    <p:extLst>
      <p:ext uri="{BB962C8B-B14F-4D97-AF65-F5344CB8AC3E}">
        <p14:creationId xmlns:p14="http://schemas.microsoft.com/office/powerpoint/2010/main" val="2019581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Velocity would reduce velocity to encourage fish to go up the ladder</a:t>
            </a:r>
          </a:p>
        </p:txBody>
      </p:sp>
      <p:sp>
        <p:nvSpPr>
          <p:cNvPr id="4" name="Slide Number Placeholder 3"/>
          <p:cNvSpPr>
            <a:spLocks noGrp="1"/>
          </p:cNvSpPr>
          <p:nvPr>
            <p:ph type="sldNum" sz="quarter" idx="5"/>
          </p:nvPr>
        </p:nvSpPr>
        <p:spPr/>
        <p:txBody>
          <a:bodyPr/>
          <a:lstStyle/>
          <a:p>
            <a:fld id="{B1A08C16-6E96-4266-908F-1964DED742B4}" type="slidenum">
              <a:rPr lang="en-US" smtClean="0"/>
              <a:t>13</a:t>
            </a:fld>
            <a:endParaRPr lang="en-US"/>
          </a:p>
        </p:txBody>
      </p:sp>
    </p:spTree>
    <p:extLst>
      <p:ext uri="{BB962C8B-B14F-4D97-AF65-F5344CB8AC3E}">
        <p14:creationId xmlns:p14="http://schemas.microsoft.com/office/powerpoint/2010/main" val="3013701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this will fill in with sediment, but it can be cleaned out by pulling the stop logs and allowing the river to clear it out.  This is a permitting </a:t>
            </a:r>
            <a:r>
              <a:rPr lang="en-US" b="1" dirty="0"/>
              <a:t>requirement</a:t>
            </a:r>
            <a:r>
              <a:rPr lang="en-US" b="0" dirty="0"/>
              <a:t> and was non-negotiable. </a:t>
            </a:r>
            <a:endParaRPr lang="en-US" dirty="0"/>
          </a:p>
        </p:txBody>
      </p:sp>
      <p:sp>
        <p:nvSpPr>
          <p:cNvPr id="4" name="Slide Number Placeholder 3"/>
          <p:cNvSpPr>
            <a:spLocks noGrp="1"/>
          </p:cNvSpPr>
          <p:nvPr>
            <p:ph type="sldNum" sz="quarter" idx="5"/>
          </p:nvPr>
        </p:nvSpPr>
        <p:spPr/>
        <p:txBody>
          <a:bodyPr/>
          <a:lstStyle/>
          <a:p>
            <a:fld id="{B1A08C16-6E96-4266-908F-1964DED742B4}" type="slidenum">
              <a:rPr lang="en-US" smtClean="0"/>
              <a:t>14</a:t>
            </a:fld>
            <a:endParaRPr lang="en-US"/>
          </a:p>
        </p:txBody>
      </p:sp>
    </p:spTree>
    <p:extLst>
      <p:ext uri="{BB962C8B-B14F-4D97-AF65-F5344CB8AC3E}">
        <p14:creationId xmlns:p14="http://schemas.microsoft.com/office/powerpoint/2010/main" val="1674561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Ladder is longer, so it required extra space to install.  This can be a challenge when addressing ladder compliance issues.</a:t>
            </a:r>
          </a:p>
        </p:txBody>
      </p:sp>
      <p:sp>
        <p:nvSpPr>
          <p:cNvPr id="4" name="Slide Number Placeholder 3"/>
          <p:cNvSpPr>
            <a:spLocks noGrp="1"/>
          </p:cNvSpPr>
          <p:nvPr>
            <p:ph type="sldNum" sz="quarter" idx="5"/>
          </p:nvPr>
        </p:nvSpPr>
        <p:spPr/>
        <p:txBody>
          <a:bodyPr/>
          <a:lstStyle/>
          <a:p>
            <a:fld id="{B1A08C16-6E96-4266-908F-1964DED742B4}" type="slidenum">
              <a:rPr lang="en-US" smtClean="0"/>
              <a:t>15</a:t>
            </a:fld>
            <a:endParaRPr lang="en-US"/>
          </a:p>
        </p:txBody>
      </p:sp>
    </p:spTree>
    <p:extLst>
      <p:ext uri="{BB962C8B-B14F-4D97-AF65-F5344CB8AC3E}">
        <p14:creationId xmlns:p14="http://schemas.microsoft.com/office/powerpoint/2010/main" val="2694620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Ice management has been a real problem here historically.  They can get really big ice flows coming down the creek, so the addition of radiant heaters replacing the existing de-icing equipment will be huge.</a:t>
            </a:r>
          </a:p>
        </p:txBody>
      </p:sp>
      <p:sp>
        <p:nvSpPr>
          <p:cNvPr id="4" name="Slide Number Placeholder 3"/>
          <p:cNvSpPr>
            <a:spLocks noGrp="1"/>
          </p:cNvSpPr>
          <p:nvPr>
            <p:ph type="sldNum" sz="quarter" idx="5"/>
          </p:nvPr>
        </p:nvSpPr>
        <p:spPr/>
        <p:txBody>
          <a:bodyPr/>
          <a:lstStyle/>
          <a:p>
            <a:fld id="{B1A08C16-6E96-4266-908F-1964DED742B4}" type="slidenum">
              <a:rPr lang="en-US" smtClean="0"/>
              <a:t>16</a:t>
            </a:fld>
            <a:endParaRPr lang="en-US"/>
          </a:p>
        </p:txBody>
      </p:sp>
    </p:spTree>
    <p:extLst>
      <p:ext uri="{BB962C8B-B14F-4D97-AF65-F5344CB8AC3E}">
        <p14:creationId xmlns:p14="http://schemas.microsoft.com/office/powerpoint/2010/main" val="1688939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going to be a big push for the contractor to get it done within the work window.  It will require a lot of cross-coordination between trades and a lot of oversight/involvement from the hatchery staff and myself.</a:t>
            </a:r>
          </a:p>
        </p:txBody>
      </p:sp>
      <p:sp>
        <p:nvSpPr>
          <p:cNvPr id="4" name="Slide Number Placeholder 3"/>
          <p:cNvSpPr>
            <a:spLocks noGrp="1"/>
          </p:cNvSpPr>
          <p:nvPr>
            <p:ph type="sldNum" sz="quarter" idx="5"/>
          </p:nvPr>
        </p:nvSpPr>
        <p:spPr/>
        <p:txBody>
          <a:bodyPr/>
          <a:lstStyle/>
          <a:p>
            <a:fld id="{B1A08C16-6E96-4266-908F-1964DED742B4}" type="slidenum">
              <a:rPr lang="en-US" smtClean="0"/>
              <a:t>17</a:t>
            </a:fld>
            <a:endParaRPr lang="en-US"/>
          </a:p>
        </p:txBody>
      </p:sp>
    </p:spTree>
    <p:extLst>
      <p:ext uri="{BB962C8B-B14F-4D97-AF65-F5344CB8AC3E}">
        <p14:creationId xmlns:p14="http://schemas.microsoft.com/office/powerpoint/2010/main" val="1034481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FAR = Federal Acquisition Regulation</a:t>
            </a:r>
          </a:p>
        </p:txBody>
      </p:sp>
      <p:sp>
        <p:nvSpPr>
          <p:cNvPr id="4" name="Slide Number Placeholder 3"/>
          <p:cNvSpPr>
            <a:spLocks noGrp="1"/>
          </p:cNvSpPr>
          <p:nvPr>
            <p:ph type="sldNum" sz="quarter" idx="5"/>
          </p:nvPr>
        </p:nvSpPr>
        <p:spPr/>
        <p:txBody>
          <a:bodyPr/>
          <a:lstStyle/>
          <a:p>
            <a:fld id="{B1A08C16-6E96-4266-908F-1964DED742B4}" type="slidenum">
              <a:rPr lang="en-US" smtClean="0"/>
              <a:t>18</a:t>
            </a:fld>
            <a:endParaRPr lang="en-US"/>
          </a:p>
        </p:txBody>
      </p:sp>
    </p:spTree>
    <p:extLst>
      <p:ext uri="{BB962C8B-B14F-4D97-AF65-F5344CB8AC3E}">
        <p14:creationId xmlns:p14="http://schemas.microsoft.com/office/powerpoint/2010/main" val="1426659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scoping, 2 design, 3 construction</a:t>
            </a:r>
          </a:p>
          <a:p>
            <a:r>
              <a:rPr lang="en-US" dirty="0"/>
              <a:t>HATCHERY MANAGERS BE ENGAGED.  You only get out of this what you put into it.  Without invested partners and cooperators, the projects will not be successful.  I encounter this at refuges all the time, they say, “I’m too busy to help with your project” and then they complain when it doesn’t address their needs that they didn’t disclose.</a:t>
            </a:r>
          </a:p>
        </p:txBody>
      </p:sp>
      <p:sp>
        <p:nvSpPr>
          <p:cNvPr id="4" name="Slide Number Placeholder 3"/>
          <p:cNvSpPr>
            <a:spLocks noGrp="1"/>
          </p:cNvSpPr>
          <p:nvPr>
            <p:ph type="sldNum" sz="quarter" idx="5"/>
          </p:nvPr>
        </p:nvSpPr>
        <p:spPr/>
        <p:txBody>
          <a:bodyPr/>
          <a:lstStyle/>
          <a:p>
            <a:fld id="{B1A08C16-6E96-4266-908F-1964DED742B4}" type="slidenum">
              <a:rPr lang="en-US" smtClean="0"/>
              <a:t>19</a:t>
            </a:fld>
            <a:endParaRPr lang="en-US"/>
          </a:p>
        </p:txBody>
      </p:sp>
    </p:spTree>
    <p:extLst>
      <p:ext uri="{BB962C8B-B14F-4D97-AF65-F5344CB8AC3E}">
        <p14:creationId xmlns:p14="http://schemas.microsoft.com/office/powerpoint/2010/main" val="3712855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next slide has a map so it’ll make a little more sense in a minute</a:t>
            </a:r>
          </a:p>
          <a:p>
            <a:r>
              <a:rPr lang="en-US" dirty="0"/>
              <a:t>AHPS = </a:t>
            </a:r>
          </a:p>
          <a:p>
            <a:r>
              <a:rPr lang="en-US" dirty="0"/>
              <a:t>That’s a lot of water! Water rights come into play here.  Something to keep in mind is that We can not and will design </a:t>
            </a:r>
            <a:r>
              <a:rPr lang="en-US" b="0" dirty="0"/>
              <a:t>anything that can provide you more water than your water right allows for!</a:t>
            </a:r>
            <a:endParaRPr lang="en-US" dirty="0"/>
          </a:p>
        </p:txBody>
      </p:sp>
      <p:sp>
        <p:nvSpPr>
          <p:cNvPr id="4" name="Slide Number Placeholder 3"/>
          <p:cNvSpPr>
            <a:spLocks noGrp="1"/>
          </p:cNvSpPr>
          <p:nvPr>
            <p:ph type="sldNum" sz="quarter" idx="5"/>
          </p:nvPr>
        </p:nvSpPr>
        <p:spPr/>
        <p:txBody>
          <a:bodyPr/>
          <a:lstStyle/>
          <a:p>
            <a:fld id="{B1A08C16-6E96-4266-908F-1964DED742B4}" type="slidenum">
              <a:rPr lang="en-US" smtClean="0"/>
              <a:t>2</a:t>
            </a:fld>
            <a:endParaRPr lang="en-US"/>
          </a:p>
        </p:txBody>
      </p:sp>
    </p:spTree>
    <p:extLst>
      <p:ext uri="{BB962C8B-B14F-4D97-AF65-F5344CB8AC3E}">
        <p14:creationId xmlns:p14="http://schemas.microsoft.com/office/powerpoint/2010/main" val="1502243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HATCHERY MANAGERS BE ENGAGED.  You only get out of this what you put into it.  Without invested partners and cooperators, the projects will not be successful.  I encounter this at refuges all the time, they say, “I’m too busy to help with your project” and then they complain when it doesn’t address their needs that they didn’t disclose.</a:t>
            </a:r>
          </a:p>
        </p:txBody>
      </p:sp>
      <p:sp>
        <p:nvSpPr>
          <p:cNvPr id="4" name="Slide Number Placeholder 3"/>
          <p:cNvSpPr>
            <a:spLocks noGrp="1"/>
          </p:cNvSpPr>
          <p:nvPr>
            <p:ph type="sldNum" sz="quarter" idx="5"/>
          </p:nvPr>
        </p:nvSpPr>
        <p:spPr/>
        <p:txBody>
          <a:bodyPr/>
          <a:lstStyle/>
          <a:p>
            <a:fld id="{B1A08C16-6E96-4266-908F-1964DED742B4}" type="slidenum">
              <a:rPr lang="en-US" smtClean="0"/>
              <a:t>20</a:t>
            </a:fld>
            <a:endParaRPr lang="en-US"/>
          </a:p>
        </p:txBody>
      </p:sp>
    </p:spTree>
    <p:extLst>
      <p:ext uri="{BB962C8B-B14F-4D97-AF65-F5344CB8AC3E}">
        <p14:creationId xmlns:p14="http://schemas.microsoft.com/office/powerpoint/2010/main" val="3123506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love engineer’s drawings and don’t worry there will be more!  Work is only occurring at the two highlighted areas.</a:t>
            </a:r>
          </a:p>
        </p:txBody>
      </p:sp>
      <p:sp>
        <p:nvSpPr>
          <p:cNvPr id="4" name="Slide Number Placeholder 3"/>
          <p:cNvSpPr>
            <a:spLocks noGrp="1"/>
          </p:cNvSpPr>
          <p:nvPr>
            <p:ph type="sldNum" sz="quarter" idx="5"/>
          </p:nvPr>
        </p:nvSpPr>
        <p:spPr/>
        <p:txBody>
          <a:bodyPr/>
          <a:lstStyle/>
          <a:p>
            <a:fld id="{B1A08C16-6E96-4266-908F-1964DED742B4}" type="slidenum">
              <a:rPr lang="en-US" smtClean="0"/>
              <a:t>3</a:t>
            </a:fld>
            <a:endParaRPr lang="en-US"/>
          </a:p>
        </p:txBody>
      </p:sp>
    </p:spTree>
    <p:extLst>
      <p:ext uri="{BB962C8B-B14F-4D97-AF65-F5344CB8AC3E}">
        <p14:creationId xmlns:p14="http://schemas.microsoft.com/office/powerpoint/2010/main" val="3984183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Goals identified in the scoping phase of the project.  We typically have a scoping phase where an engineering firm does a deep dive into the compliance issues and works with the hatchery to identify these goals.  This study was done in 2016, so think far into the future.</a:t>
            </a:r>
          </a:p>
        </p:txBody>
      </p:sp>
      <p:sp>
        <p:nvSpPr>
          <p:cNvPr id="4" name="Slide Number Placeholder 3"/>
          <p:cNvSpPr>
            <a:spLocks noGrp="1"/>
          </p:cNvSpPr>
          <p:nvPr>
            <p:ph type="sldNum" sz="quarter" idx="5"/>
          </p:nvPr>
        </p:nvSpPr>
        <p:spPr/>
        <p:txBody>
          <a:bodyPr/>
          <a:lstStyle/>
          <a:p>
            <a:fld id="{B1A08C16-6E96-4266-908F-1964DED742B4}" type="slidenum">
              <a:rPr lang="en-US" smtClean="0"/>
              <a:t>4</a:t>
            </a:fld>
            <a:endParaRPr lang="en-US"/>
          </a:p>
        </p:txBody>
      </p:sp>
    </p:spTree>
    <p:extLst>
      <p:ext uri="{BB962C8B-B14F-4D97-AF65-F5344CB8AC3E}">
        <p14:creationId xmlns:p14="http://schemas.microsoft.com/office/powerpoint/2010/main" val="1647153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ever have trouble falling asleep at night, give this a read.  Fortunately, I have you for the next 3 hours, so you should leave here with a good understanding of what NOAA NMFS looks at for fish passage…. </a:t>
            </a:r>
          </a:p>
          <a:p>
            <a:r>
              <a:rPr lang="en-US" dirty="0"/>
              <a:t>NMFS says that’s their motto and they really do mean it.</a:t>
            </a:r>
          </a:p>
        </p:txBody>
      </p:sp>
      <p:sp>
        <p:nvSpPr>
          <p:cNvPr id="4" name="Slide Number Placeholder 3"/>
          <p:cNvSpPr>
            <a:spLocks noGrp="1"/>
          </p:cNvSpPr>
          <p:nvPr>
            <p:ph type="sldNum" sz="quarter" idx="5"/>
          </p:nvPr>
        </p:nvSpPr>
        <p:spPr/>
        <p:txBody>
          <a:bodyPr/>
          <a:lstStyle/>
          <a:p>
            <a:fld id="{B1A08C16-6E96-4266-908F-1964DED742B4}" type="slidenum">
              <a:rPr lang="en-US" smtClean="0"/>
              <a:t>5</a:t>
            </a:fld>
            <a:endParaRPr lang="en-US"/>
          </a:p>
        </p:txBody>
      </p:sp>
    </p:spTree>
    <p:extLst>
      <p:ext uri="{BB962C8B-B14F-4D97-AF65-F5344CB8AC3E}">
        <p14:creationId xmlns:p14="http://schemas.microsoft.com/office/powerpoint/2010/main" val="1581943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how the anadromous salmonid design manual is organized.  I won’t go into too much detail here, but this is kind of an outline for what you’re about to see.  (SKIP SUB POINTS)</a:t>
            </a:r>
          </a:p>
        </p:txBody>
      </p:sp>
      <p:sp>
        <p:nvSpPr>
          <p:cNvPr id="4" name="Slide Number Placeholder 3"/>
          <p:cNvSpPr>
            <a:spLocks noGrp="1"/>
          </p:cNvSpPr>
          <p:nvPr>
            <p:ph type="sldNum" sz="quarter" idx="5"/>
          </p:nvPr>
        </p:nvSpPr>
        <p:spPr/>
        <p:txBody>
          <a:bodyPr/>
          <a:lstStyle/>
          <a:p>
            <a:fld id="{B1A08C16-6E96-4266-908F-1964DED742B4}" type="slidenum">
              <a:rPr lang="en-US" smtClean="0"/>
              <a:t>6</a:t>
            </a:fld>
            <a:endParaRPr lang="en-US"/>
          </a:p>
        </p:txBody>
      </p:sp>
    </p:spTree>
    <p:extLst>
      <p:ext uri="{BB962C8B-B14F-4D97-AF65-F5344CB8AC3E}">
        <p14:creationId xmlns:p14="http://schemas.microsoft.com/office/powerpoint/2010/main" val="4199349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Original screens to the facility and are in dire need of repair.</a:t>
            </a:r>
          </a:p>
        </p:txBody>
      </p:sp>
      <p:sp>
        <p:nvSpPr>
          <p:cNvPr id="4" name="Slide Number Placeholder 3"/>
          <p:cNvSpPr>
            <a:spLocks noGrp="1"/>
          </p:cNvSpPr>
          <p:nvPr>
            <p:ph type="sldNum" sz="quarter" idx="5"/>
          </p:nvPr>
        </p:nvSpPr>
        <p:spPr/>
        <p:txBody>
          <a:bodyPr/>
          <a:lstStyle/>
          <a:p>
            <a:fld id="{B1A08C16-6E96-4266-908F-1964DED742B4}" type="slidenum">
              <a:rPr lang="en-US" smtClean="0"/>
              <a:t>7</a:t>
            </a:fld>
            <a:endParaRPr lang="en-US"/>
          </a:p>
        </p:txBody>
      </p:sp>
    </p:spTree>
    <p:extLst>
      <p:ext uri="{BB962C8B-B14F-4D97-AF65-F5344CB8AC3E}">
        <p14:creationId xmlns:p14="http://schemas.microsoft.com/office/powerpoint/2010/main" val="695909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pay attention to the red on the left and what it looks like on the right.  I know, we’re not fixing all of it, but this is the nature of retrofit projects.  Those are the words that NOAA used when we met with them</a:t>
            </a:r>
          </a:p>
        </p:txBody>
      </p:sp>
      <p:sp>
        <p:nvSpPr>
          <p:cNvPr id="4" name="Slide Number Placeholder 3"/>
          <p:cNvSpPr>
            <a:spLocks noGrp="1"/>
          </p:cNvSpPr>
          <p:nvPr>
            <p:ph type="sldNum" sz="quarter" idx="5"/>
          </p:nvPr>
        </p:nvSpPr>
        <p:spPr/>
        <p:txBody>
          <a:bodyPr/>
          <a:lstStyle/>
          <a:p>
            <a:fld id="{B1A08C16-6E96-4266-908F-1964DED742B4}" type="slidenum">
              <a:rPr lang="en-US" smtClean="0"/>
              <a:t>8</a:t>
            </a:fld>
            <a:endParaRPr lang="en-US"/>
          </a:p>
        </p:txBody>
      </p:sp>
    </p:spTree>
    <p:extLst>
      <p:ext uri="{BB962C8B-B14F-4D97-AF65-F5344CB8AC3E}">
        <p14:creationId xmlns:p14="http://schemas.microsoft.com/office/powerpoint/2010/main" val="3450010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Approach velocity is already compliant</a:t>
            </a:r>
          </a:p>
          <a:p>
            <a:r>
              <a:rPr lang="en-US" dirty="0"/>
              <a:t>Sweeping velocity is improving, but not in a measurable way and depends on operation of the screens.  NMFS was ok with this when we met</a:t>
            </a:r>
          </a:p>
          <a:p>
            <a:r>
              <a:rPr lang="en-US" dirty="0"/>
              <a:t>We’re about to get to the juvenile bypass</a:t>
            </a:r>
          </a:p>
        </p:txBody>
      </p:sp>
      <p:sp>
        <p:nvSpPr>
          <p:cNvPr id="4" name="Slide Number Placeholder 3"/>
          <p:cNvSpPr>
            <a:spLocks noGrp="1"/>
          </p:cNvSpPr>
          <p:nvPr>
            <p:ph type="sldNum" sz="quarter" idx="5"/>
          </p:nvPr>
        </p:nvSpPr>
        <p:spPr/>
        <p:txBody>
          <a:bodyPr/>
          <a:lstStyle/>
          <a:p>
            <a:fld id="{B1A08C16-6E96-4266-908F-1964DED742B4}" type="slidenum">
              <a:rPr lang="en-US" smtClean="0"/>
              <a:t>9</a:t>
            </a:fld>
            <a:endParaRPr lang="en-US"/>
          </a:p>
        </p:txBody>
      </p:sp>
    </p:spTree>
    <p:extLst>
      <p:ext uri="{BB962C8B-B14F-4D97-AF65-F5344CB8AC3E}">
        <p14:creationId xmlns:p14="http://schemas.microsoft.com/office/powerpoint/2010/main" val="2864083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D97D9E-DCEE-4A8B-95E8-C34F448C53C4}"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4EB27F5-2DE1-451B-AB73-125541890827}" type="slidenum">
              <a:rPr lang="en-US" smtClean="0"/>
              <a:t>‹#›</a:t>
            </a:fld>
            <a:endParaRPr lang="en-US"/>
          </a:p>
        </p:txBody>
      </p:sp>
    </p:spTree>
    <p:extLst>
      <p:ext uri="{BB962C8B-B14F-4D97-AF65-F5344CB8AC3E}">
        <p14:creationId xmlns:p14="http://schemas.microsoft.com/office/powerpoint/2010/main" val="888673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D97D9E-DCEE-4A8B-95E8-C34F448C53C4}"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4EB27F5-2DE1-451B-AB73-125541890827}" type="slidenum">
              <a:rPr lang="en-US" smtClean="0"/>
              <a:t>‹#›</a:t>
            </a:fld>
            <a:endParaRPr lang="en-US"/>
          </a:p>
        </p:txBody>
      </p:sp>
    </p:spTree>
    <p:extLst>
      <p:ext uri="{BB962C8B-B14F-4D97-AF65-F5344CB8AC3E}">
        <p14:creationId xmlns:p14="http://schemas.microsoft.com/office/powerpoint/2010/main" val="290522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D97D9E-DCEE-4A8B-95E8-C34F448C53C4}"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4EB27F5-2DE1-451B-AB73-125541890827}"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03133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1D97D9E-DCEE-4A8B-95E8-C34F448C53C4}"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4EB27F5-2DE1-451B-AB73-125541890827}" type="slidenum">
              <a:rPr lang="en-US" smtClean="0"/>
              <a:t>‹#›</a:t>
            </a:fld>
            <a:endParaRPr lang="en-US"/>
          </a:p>
        </p:txBody>
      </p:sp>
    </p:spTree>
    <p:extLst>
      <p:ext uri="{BB962C8B-B14F-4D97-AF65-F5344CB8AC3E}">
        <p14:creationId xmlns:p14="http://schemas.microsoft.com/office/powerpoint/2010/main" val="3514340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1D97D9E-DCEE-4A8B-95E8-C34F448C53C4}"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4EB27F5-2DE1-451B-AB73-125541890827}"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48064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1D97D9E-DCEE-4A8B-95E8-C34F448C53C4}"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4EB27F5-2DE1-451B-AB73-125541890827}" type="slidenum">
              <a:rPr lang="en-US" smtClean="0"/>
              <a:t>‹#›</a:t>
            </a:fld>
            <a:endParaRPr lang="en-US"/>
          </a:p>
        </p:txBody>
      </p:sp>
    </p:spTree>
    <p:extLst>
      <p:ext uri="{BB962C8B-B14F-4D97-AF65-F5344CB8AC3E}">
        <p14:creationId xmlns:p14="http://schemas.microsoft.com/office/powerpoint/2010/main" val="1798738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D97D9E-DCEE-4A8B-95E8-C34F448C53C4}"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4EB27F5-2DE1-451B-AB73-125541890827}" type="slidenum">
              <a:rPr lang="en-US" smtClean="0"/>
              <a:t>‹#›</a:t>
            </a:fld>
            <a:endParaRPr lang="en-US"/>
          </a:p>
        </p:txBody>
      </p:sp>
    </p:spTree>
    <p:extLst>
      <p:ext uri="{BB962C8B-B14F-4D97-AF65-F5344CB8AC3E}">
        <p14:creationId xmlns:p14="http://schemas.microsoft.com/office/powerpoint/2010/main" val="1428343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D97D9E-DCEE-4A8B-95E8-C34F448C53C4}"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4EB27F5-2DE1-451B-AB73-125541890827}" type="slidenum">
              <a:rPr lang="en-US" smtClean="0"/>
              <a:t>‹#›</a:t>
            </a:fld>
            <a:endParaRPr lang="en-US"/>
          </a:p>
        </p:txBody>
      </p:sp>
    </p:spTree>
    <p:extLst>
      <p:ext uri="{BB962C8B-B14F-4D97-AF65-F5344CB8AC3E}">
        <p14:creationId xmlns:p14="http://schemas.microsoft.com/office/powerpoint/2010/main" val="3241650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D97D9E-DCEE-4A8B-95E8-C34F448C53C4}"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4EB27F5-2DE1-451B-AB73-125541890827}" type="slidenum">
              <a:rPr lang="en-US" smtClean="0"/>
              <a:t>‹#›</a:t>
            </a:fld>
            <a:endParaRPr lang="en-US"/>
          </a:p>
        </p:txBody>
      </p:sp>
    </p:spTree>
    <p:extLst>
      <p:ext uri="{BB962C8B-B14F-4D97-AF65-F5344CB8AC3E}">
        <p14:creationId xmlns:p14="http://schemas.microsoft.com/office/powerpoint/2010/main" val="3759921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D97D9E-DCEE-4A8B-95E8-C34F448C53C4}"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4EB27F5-2DE1-451B-AB73-125541890827}" type="slidenum">
              <a:rPr lang="en-US" smtClean="0"/>
              <a:t>‹#›</a:t>
            </a:fld>
            <a:endParaRPr lang="en-US"/>
          </a:p>
        </p:txBody>
      </p:sp>
    </p:spTree>
    <p:extLst>
      <p:ext uri="{BB962C8B-B14F-4D97-AF65-F5344CB8AC3E}">
        <p14:creationId xmlns:p14="http://schemas.microsoft.com/office/powerpoint/2010/main" val="1936169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D97D9E-DCEE-4A8B-95E8-C34F448C53C4}"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4EB27F5-2DE1-451B-AB73-125541890827}" type="slidenum">
              <a:rPr lang="en-US" smtClean="0"/>
              <a:t>‹#›</a:t>
            </a:fld>
            <a:endParaRPr lang="en-US"/>
          </a:p>
        </p:txBody>
      </p:sp>
    </p:spTree>
    <p:extLst>
      <p:ext uri="{BB962C8B-B14F-4D97-AF65-F5344CB8AC3E}">
        <p14:creationId xmlns:p14="http://schemas.microsoft.com/office/powerpoint/2010/main" val="3865376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D97D9E-DCEE-4A8B-95E8-C34F448C53C4}" type="datetimeFigureOut">
              <a:rPr lang="en-US" smtClean="0"/>
              <a:t>5/2/2024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4EB27F5-2DE1-451B-AB73-125541890827}" type="slidenum">
              <a:rPr lang="en-US" smtClean="0"/>
              <a:t>‹#›</a:t>
            </a:fld>
            <a:endParaRPr lang="en-US"/>
          </a:p>
        </p:txBody>
      </p:sp>
    </p:spTree>
    <p:extLst>
      <p:ext uri="{BB962C8B-B14F-4D97-AF65-F5344CB8AC3E}">
        <p14:creationId xmlns:p14="http://schemas.microsoft.com/office/powerpoint/2010/main" val="2073608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D97D9E-DCEE-4A8B-95E8-C34F448C53C4}" type="datetimeFigureOut">
              <a:rPr lang="en-US" smtClean="0"/>
              <a:t>5/2/2024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4EB27F5-2DE1-451B-AB73-125541890827}" type="slidenum">
              <a:rPr lang="en-US" smtClean="0"/>
              <a:t>‹#›</a:t>
            </a:fld>
            <a:endParaRPr lang="en-US"/>
          </a:p>
        </p:txBody>
      </p:sp>
    </p:spTree>
    <p:extLst>
      <p:ext uri="{BB962C8B-B14F-4D97-AF65-F5344CB8AC3E}">
        <p14:creationId xmlns:p14="http://schemas.microsoft.com/office/powerpoint/2010/main" val="2461641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D97D9E-DCEE-4A8B-95E8-C34F448C53C4}" type="datetimeFigureOut">
              <a:rPr lang="en-US" smtClean="0"/>
              <a:t>5/2/2024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4EB27F5-2DE1-451B-AB73-125541890827}" type="slidenum">
              <a:rPr lang="en-US" smtClean="0"/>
              <a:t>‹#›</a:t>
            </a:fld>
            <a:endParaRPr lang="en-US"/>
          </a:p>
        </p:txBody>
      </p:sp>
    </p:spTree>
    <p:extLst>
      <p:ext uri="{BB962C8B-B14F-4D97-AF65-F5344CB8AC3E}">
        <p14:creationId xmlns:p14="http://schemas.microsoft.com/office/powerpoint/2010/main" val="3370744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D97D9E-DCEE-4A8B-95E8-C34F448C53C4}"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4EB27F5-2DE1-451B-AB73-125541890827}" type="slidenum">
              <a:rPr lang="en-US" smtClean="0"/>
              <a:t>‹#›</a:t>
            </a:fld>
            <a:endParaRPr lang="en-US"/>
          </a:p>
        </p:txBody>
      </p:sp>
    </p:spTree>
    <p:extLst>
      <p:ext uri="{BB962C8B-B14F-4D97-AF65-F5344CB8AC3E}">
        <p14:creationId xmlns:p14="http://schemas.microsoft.com/office/powerpoint/2010/main" val="3928601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D97D9E-DCEE-4A8B-95E8-C34F448C53C4}"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4EB27F5-2DE1-451B-AB73-125541890827}" type="slidenum">
              <a:rPr lang="en-US" smtClean="0"/>
              <a:t>‹#›</a:t>
            </a:fld>
            <a:endParaRPr lang="en-US"/>
          </a:p>
        </p:txBody>
      </p:sp>
    </p:spTree>
    <p:extLst>
      <p:ext uri="{BB962C8B-B14F-4D97-AF65-F5344CB8AC3E}">
        <p14:creationId xmlns:p14="http://schemas.microsoft.com/office/powerpoint/2010/main" val="4119809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1D97D9E-DCEE-4A8B-95E8-C34F448C53C4}" type="datetimeFigureOut">
              <a:rPr lang="en-US" smtClean="0"/>
              <a:t>5/2/2024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4EB27F5-2DE1-451B-AB73-125541890827}" type="slidenum">
              <a:rPr lang="en-US" smtClean="0"/>
              <a:t>‹#›</a:t>
            </a:fld>
            <a:endParaRPr lang="en-US"/>
          </a:p>
        </p:txBody>
      </p:sp>
    </p:spTree>
    <p:extLst>
      <p:ext uri="{BB962C8B-B14F-4D97-AF65-F5344CB8AC3E}">
        <p14:creationId xmlns:p14="http://schemas.microsoft.com/office/powerpoint/2010/main" val="3526294905"/>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992" r:id="rId14"/>
    <p:sldLayoutId id="2147483993" r:id="rId15"/>
    <p:sldLayoutId id="2147483994"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9A94E-8D8E-6113-BA50-27AC95AF5B5D}"/>
              </a:ext>
            </a:extLst>
          </p:cNvPr>
          <p:cNvSpPr>
            <a:spLocks noGrp="1"/>
          </p:cNvSpPr>
          <p:nvPr>
            <p:ph type="ctrTitle"/>
          </p:nvPr>
        </p:nvSpPr>
        <p:spPr>
          <a:xfrm>
            <a:off x="799994" y="-226210"/>
            <a:ext cx="11005925" cy="2278529"/>
          </a:xfrm>
        </p:spPr>
        <p:txBody>
          <a:bodyPr vert="horz" lIns="91440" tIns="45720" rIns="91440" bIns="45720" rtlCol="0" anchor="b">
            <a:normAutofit/>
          </a:bodyPr>
          <a:lstStyle/>
          <a:p>
            <a:r>
              <a:rPr lang="en-US" kern="1200" dirty="0">
                <a:solidFill>
                  <a:schemeClr val="tx1"/>
                </a:solidFill>
                <a:latin typeface="+mj-lt"/>
                <a:ea typeface="+mj-ea"/>
                <a:cs typeface="+mj-cs"/>
              </a:rPr>
              <a:t>Lookingglass Fish Hatchery</a:t>
            </a:r>
            <a:br>
              <a:rPr lang="en-US" kern="1200" dirty="0">
                <a:solidFill>
                  <a:schemeClr val="tx1"/>
                </a:solidFill>
                <a:latin typeface="+mj-lt"/>
                <a:ea typeface="+mj-ea"/>
                <a:cs typeface="+mj-cs"/>
              </a:rPr>
            </a:br>
            <a:endParaRPr lang="en-US" kern="1200" dirty="0">
              <a:solidFill>
                <a:schemeClr val="tx1"/>
              </a:solidFill>
              <a:latin typeface="+mj-lt"/>
              <a:ea typeface="+mj-ea"/>
              <a:cs typeface="+mj-cs"/>
            </a:endParaRPr>
          </a:p>
        </p:txBody>
      </p:sp>
      <p:sp>
        <p:nvSpPr>
          <p:cNvPr id="3" name="Subtitle 2">
            <a:extLst>
              <a:ext uri="{FF2B5EF4-FFF2-40B4-BE49-F238E27FC236}">
                <a16:creationId xmlns:a16="http://schemas.microsoft.com/office/drawing/2014/main" id="{63BF96A5-B64C-F2E9-96C9-D1AD4807906F}"/>
              </a:ext>
            </a:extLst>
          </p:cNvPr>
          <p:cNvSpPr>
            <a:spLocks noGrp="1"/>
          </p:cNvSpPr>
          <p:nvPr>
            <p:ph type="subTitle" idx="1"/>
          </p:nvPr>
        </p:nvSpPr>
        <p:spPr>
          <a:xfrm>
            <a:off x="2542281" y="2404828"/>
            <a:ext cx="9040119" cy="4229652"/>
          </a:xfrm>
        </p:spPr>
        <p:txBody>
          <a:bodyPr vert="horz" lIns="91440" tIns="45720" rIns="91440" bIns="45720" rtlCol="0" anchor="t">
            <a:normAutofit/>
          </a:bodyPr>
          <a:lstStyle/>
          <a:p>
            <a:r>
              <a:rPr lang="en-US" sz="3600" dirty="0"/>
              <a:t>Intake, Traveling Screen, and Fish Ladder Replacement</a:t>
            </a:r>
          </a:p>
          <a:p>
            <a:endParaRPr lang="en-US" sz="2000" dirty="0"/>
          </a:p>
          <a:p>
            <a:endParaRPr lang="en-US" sz="2400" dirty="0"/>
          </a:p>
          <a:p>
            <a:r>
              <a:rPr lang="en-US" sz="1800" dirty="0"/>
              <a:t>Presented by:</a:t>
            </a:r>
          </a:p>
          <a:p>
            <a:r>
              <a:rPr lang="en-US" sz="1800" dirty="0"/>
              <a:t>Nathan Paulson (USFWS) </a:t>
            </a:r>
          </a:p>
          <a:p>
            <a:r>
              <a:rPr lang="en-US" sz="1800" dirty="0"/>
              <a:t>with the assistance of Diane Deal (ODFW) and Andrew Gibbs (ODFW)</a:t>
            </a:r>
          </a:p>
        </p:txBody>
      </p:sp>
    </p:spTree>
    <p:extLst>
      <p:ext uri="{BB962C8B-B14F-4D97-AF65-F5344CB8AC3E}">
        <p14:creationId xmlns:p14="http://schemas.microsoft.com/office/powerpoint/2010/main" val="1472634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011EF89-D6E4-1BBA-9420-6E3FA46ABACB}"/>
              </a:ext>
            </a:extLst>
          </p:cNvPr>
          <p:cNvPicPr>
            <a:picLocks noChangeAspect="1"/>
          </p:cNvPicPr>
          <p:nvPr/>
        </p:nvPicPr>
        <p:blipFill rotWithShape="1">
          <a:blip r:embed="rId3"/>
          <a:srcRect l="1601" t="4807" r="574"/>
          <a:stretch/>
        </p:blipFill>
        <p:spPr>
          <a:xfrm>
            <a:off x="1432559" y="1691640"/>
            <a:ext cx="10388601" cy="4928234"/>
          </a:xfrm>
          <a:prstGeom prst="rect">
            <a:avLst/>
          </a:prstGeom>
        </p:spPr>
      </p:pic>
      <p:sp>
        <p:nvSpPr>
          <p:cNvPr id="10" name="Title 1">
            <a:extLst>
              <a:ext uri="{FF2B5EF4-FFF2-40B4-BE49-F238E27FC236}">
                <a16:creationId xmlns:a16="http://schemas.microsoft.com/office/drawing/2014/main" id="{7A0E0555-715F-BB6F-AB72-BE50B070C4E9}"/>
              </a:ext>
            </a:extLst>
          </p:cNvPr>
          <p:cNvSpPr>
            <a:spLocks noGrp="1"/>
          </p:cNvSpPr>
          <p:nvPr>
            <p:ph type="title"/>
          </p:nvPr>
        </p:nvSpPr>
        <p:spPr/>
        <p:txBody>
          <a:bodyPr>
            <a:normAutofit/>
          </a:bodyPr>
          <a:lstStyle/>
          <a:p>
            <a:r>
              <a:rPr lang="en-US" dirty="0"/>
              <a:t>1a. Intake Structure Modifications</a:t>
            </a:r>
          </a:p>
        </p:txBody>
      </p:sp>
      <p:sp>
        <p:nvSpPr>
          <p:cNvPr id="2" name="Rectangle 1">
            <a:extLst>
              <a:ext uri="{FF2B5EF4-FFF2-40B4-BE49-F238E27FC236}">
                <a16:creationId xmlns:a16="http://schemas.microsoft.com/office/drawing/2014/main" id="{A6BE858E-F9E1-F05D-3816-E8C97BF2B888}"/>
              </a:ext>
            </a:extLst>
          </p:cNvPr>
          <p:cNvSpPr/>
          <p:nvPr/>
        </p:nvSpPr>
        <p:spPr>
          <a:xfrm>
            <a:off x="7622217" y="3429000"/>
            <a:ext cx="1809070" cy="236218"/>
          </a:xfrm>
          <a:prstGeom prst="rect">
            <a:avLst/>
          </a:prstGeom>
          <a:solidFill>
            <a:srgbClr val="FFFF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B628880-4D5D-1689-1A1B-9DEB4E24B4DA}"/>
              </a:ext>
            </a:extLst>
          </p:cNvPr>
          <p:cNvSpPr/>
          <p:nvPr/>
        </p:nvSpPr>
        <p:spPr>
          <a:xfrm>
            <a:off x="7524146" y="4745306"/>
            <a:ext cx="1866501" cy="593774"/>
          </a:xfrm>
          <a:prstGeom prst="rect">
            <a:avLst/>
          </a:prstGeom>
          <a:solidFill>
            <a:srgbClr val="FFFF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051C4F6-7561-1790-C0BB-EF29F2CEA7FB}"/>
              </a:ext>
            </a:extLst>
          </p:cNvPr>
          <p:cNvSpPr/>
          <p:nvPr/>
        </p:nvSpPr>
        <p:spPr>
          <a:xfrm>
            <a:off x="9501917" y="3379389"/>
            <a:ext cx="349371" cy="883048"/>
          </a:xfrm>
          <a:prstGeom prst="rect">
            <a:avLst/>
          </a:prstGeom>
          <a:solidFill>
            <a:srgbClr val="FFC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C96C249-EEE7-0B8A-31B1-03391588BD54}"/>
              </a:ext>
            </a:extLst>
          </p:cNvPr>
          <p:cNvSpPr/>
          <p:nvPr/>
        </p:nvSpPr>
        <p:spPr>
          <a:xfrm>
            <a:off x="9778331" y="4180895"/>
            <a:ext cx="1962219" cy="221454"/>
          </a:xfrm>
          <a:prstGeom prst="rect">
            <a:avLst/>
          </a:prstGeom>
          <a:solidFill>
            <a:srgbClr val="92D05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DDA5140-3AD9-D804-9E01-DC316DC047FF}"/>
              </a:ext>
            </a:extLst>
          </p:cNvPr>
          <p:cNvSpPr/>
          <p:nvPr/>
        </p:nvSpPr>
        <p:spPr>
          <a:xfrm>
            <a:off x="2690083" y="3938350"/>
            <a:ext cx="1841823" cy="434814"/>
          </a:xfrm>
          <a:prstGeom prst="rect">
            <a:avLst/>
          </a:prstGeom>
          <a:solidFill>
            <a:schemeClr val="bg2">
              <a:lumMod val="75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5114734-AFFB-F4E8-9CFE-0DEA245150D2}"/>
              </a:ext>
            </a:extLst>
          </p:cNvPr>
          <p:cNvSpPr/>
          <p:nvPr/>
        </p:nvSpPr>
        <p:spPr>
          <a:xfrm>
            <a:off x="7631253" y="3967535"/>
            <a:ext cx="1841823" cy="434814"/>
          </a:xfrm>
          <a:prstGeom prst="rect">
            <a:avLst/>
          </a:prstGeom>
          <a:solidFill>
            <a:schemeClr val="bg2">
              <a:lumMod val="75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A928BD6-B7C7-D06C-6931-98150806B850}"/>
              </a:ext>
            </a:extLst>
          </p:cNvPr>
          <p:cNvSpPr txBox="1"/>
          <p:nvPr/>
        </p:nvSpPr>
        <p:spPr>
          <a:xfrm>
            <a:off x="2895600" y="6399014"/>
            <a:ext cx="2534920" cy="369332"/>
          </a:xfrm>
          <a:prstGeom prst="rect">
            <a:avLst/>
          </a:prstGeom>
          <a:noFill/>
        </p:spPr>
        <p:txBody>
          <a:bodyPr wrap="square" rtlCol="0">
            <a:spAutoFit/>
          </a:bodyPr>
          <a:lstStyle/>
          <a:p>
            <a:r>
              <a:rPr lang="en-US" b="1" dirty="0"/>
              <a:t>UPPER LEVEL</a:t>
            </a:r>
          </a:p>
        </p:txBody>
      </p:sp>
      <p:sp>
        <p:nvSpPr>
          <p:cNvPr id="11" name="TextBox 10">
            <a:extLst>
              <a:ext uri="{FF2B5EF4-FFF2-40B4-BE49-F238E27FC236}">
                <a16:creationId xmlns:a16="http://schemas.microsoft.com/office/drawing/2014/main" id="{E17E513A-EA11-4E1A-8878-CB0C23620437}"/>
              </a:ext>
            </a:extLst>
          </p:cNvPr>
          <p:cNvSpPr txBox="1"/>
          <p:nvPr/>
        </p:nvSpPr>
        <p:spPr>
          <a:xfrm>
            <a:off x="8254329" y="6453666"/>
            <a:ext cx="2534920" cy="369332"/>
          </a:xfrm>
          <a:prstGeom prst="rect">
            <a:avLst/>
          </a:prstGeom>
          <a:noFill/>
        </p:spPr>
        <p:txBody>
          <a:bodyPr wrap="square" rtlCol="0">
            <a:spAutoFit/>
          </a:bodyPr>
          <a:lstStyle/>
          <a:p>
            <a:r>
              <a:rPr lang="en-US" b="1" dirty="0"/>
              <a:t>LOWER LEVEL</a:t>
            </a:r>
          </a:p>
        </p:txBody>
      </p:sp>
      <p:sp>
        <p:nvSpPr>
          <p:cNvPr id="12" name="Rectangle 11">
            <a:extLst>
              <a:ext uri="{FF2B5EF4-FFF2-40B4-BE49-F238E27FC236}">
                <a16:creationId xmlns:a16="http://schemas.microsoft.com/office/drawing/2014/main" id="{59A9F6AD-9B86-D1AA-2154-0F8121DBEAEF}"/>
              </a:ext>
            </a:extLst>
          </p:cNvPr>
          <p:cNvSpPr/>
          <p:nvPr/>
        </p:nvSpPr>
        <p:spPr>
          <a:xfrm>
            <a:off x="8417559" y="4577080"/>
            <a:ext cx="228601" cy="155668"/>
          </a:xfrm>
          <a:prstGeom prst="rect">
            <a:avLst/>
          </a:prstGeom>
          <a:solidFill>
            <a:srgbClr val="FF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0632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62FD1-1635-942F-5331-ECFF9E6F7991}"/>
              </a:ext>
            </a:extLst>
          </p:cNvPr>
          <p:cNvSpPr>
            <a:spLocks noGrp="1"/>
          </p:cNvSpPr>
          <p:nvPr>
            <p:ph type="title"/>
          </p:nvPr>
        </p:nvSpPr>
        <p:spPr/>
        <p:txBody>
          <a:bodyPr>
            <a:normAutofit/>
          </a:bodyPr>
          <a:lstStyle/>
          <a:p>
            <a:r>
              <a:rPr lang="en-US" dirty="0"/>
              <a:t>1a. Intake Structure Modifications</a:t>
            </a:r>
          </a:p>
        </p:txBody>
      </p:sp>
      <p:sp>
        <p:nvSpPr>
          <p:cNvPr id="3" name="Content Placeholder 2">
            <a:extLst>
              <a:ext uri="{FF2B5EF4-FFF2-40B4-BE49-F238E27FC236}">
                <a16:creationId xmlns:a16="http://schemas.microsoft.com/office/drawing/2014/main" id="{044B7B5C-8261-6F90-93FC-482A435B87FD}"/>
              </a:ext>
            </a:extLst>
          </p:cNvPr>
          <p:cNvSpPr>
            <a:spLocks noGrp="1"/>
          </p:cNvSpPr>
          <p:nvPr>
            <p:ph idx="1"/>
          </p:nvPr>
        </p:nvSpPr>
        <p:spPr/>
        <p:txBody>
          <a:bodyPr/>
          <a:lstStyle/>
          <a:p>
            <a:r>
              <a:rPr lang="en-US" dirty="0"/>
              <a:t>Ability to isolate each screen – concrete work and new gates needed</a:t>
            </a:r>
          </a:p>
          <a:p>
            <a:r>
              <a:rPr lang="en-US" dirty="0"/>
              <a:t>Sweeping velocities – cutting hole between bays</a:t>
            </a:r>
          </a:p>
          <a:p>
            <a:r>
              <a:rPr lang="en-US" dirty="0"/>
              <a:t>New juvenile bypass</a:t>
            </a:r>
          </a:p>
          <a:p>
            <a:r>
              <a:rPr lang="en-US" dirty="0"/>
              <a:t>New intake bypass</a:t>
            </a:r>
          </a:p>
        </p:txBody>
      </p:sp>
    </p:spTree>
    <p:extLst>
      <p:ext uri="{BB962C8B-B14F-4D97-AF65-F5344CB8AC3E}">
        <p14:creationId xmlns:p14="http://schemas.microsoft.com/office/powerpoint/2010/main" val="3227389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62FD1-1635-942F-5331-ECFF9E6F7991}"/>
              </a:ext>
            </a:extLst>
          </p:cNvPr>
          <p:cNvSpPr>
            <a:spLocks noGrp="1"/>
          </p:cNvSpPr>
          <p:nvPr>
            <p:ph type="title"/>
          </p:nvPr>
        </p:nvSpPr>
        <p:spPr/>
        <p:txBody>
          <a:bodyPr/>
          <a:lstStyle/>
          <a:p>
            <a:r>
              <a:rPr lang="en-US" dirty="0"/>
              <a:t>2. Fish Screen Juvenile Bypass</a:t>
            </a:r>
          </a:p>
        </p:txBody>
      </p:sp>
      <p:sp>
        <p:nvSpPr>
          <p:cNvPr id="3" name="Content Placeholder 2">
            <a:extLst>
              <a:ext uri="{FF2B5EF4-FFF2-40B4-BE49-F238E27FC236}">
                <a16:creationId xmlns:a16="http://schemas.microsoft.com/office/drawing/2014/main" id="{044B7B5C-8261-6F90-93FC-482A435B87FD}"/>
              </a:ext>
            </a:extLst>
          </p:cNvPr>
          <p:cNvSpPr>
            <a:spLocks noGrp="1"/>
          </p:cNvSpPr>
          <p:nvPr>
            <p:ph idx="1"/>
          </p:nvPr>
        </p:nvSpPr>
        <p:spPr>
          <a:xfrm>
            <a:off x="2564808" y="1795145"/>
            <a:ext cx="9367520" cy="4351338"/>
          </a:xfrm>
        </p:spPr>
        <p:txBody>
          <a:bodyPr/>
          <a:lstStyle/>
          <a:p>
            <a:r>
              <a:rPr lang="en-US" dirty="0"/>
              <a:t>Current bypass is not used and is located on the floor of the intake, which is not compliant with NMFS criteria</a:t>
            </a:r>
          </a:p>
          <a:p>
            <a:r>
              <a:rPr lang="en-US" dirty="0"/>
              <a:t>New bypass will add sweeping velocity and the entrance will be raised from the bottom of the intake structure to the water line</a:t>
            </a:r>
          </a:p>
        </p:txBody>
      </p:sp>
      <p:pic>
        <p:nvPicPr>
          <p:cNvPr id="5" name="Picture 4">
            <a:extLst>
              <a:ext uri="{FF2B5EF4-FFF2-40B4-BE49-F238E27FC236}">
                <a16:creationId xmlns:a16="http://schemas.microsoft.com/office/drawing/2014/main" id="{0923A43A-9D4B-9A5A-6F16-389F4A3E55AD}"/>
              </a:ext>
            </a:extLst>
          </p:cNvPr>
          <p:cNvPicPr>
            <a:picLocks noChangeAspect="1"/>
          </p:cNvPicPr>
          <p:nvPr/>
        </p:nvPicPr>
        <p:blipFill>
          <a:blip r:embed="rId3"/>
          <a:stretch>
            <a:fillRect/>
          </a:stretch>
        </p:blipFill>
        <p:spPr>
          <a:xfrm>
            <a:off x="2564808" y="3644150"/>
            <a:ext cx="7220321" cy="2228965"/>
          </a:xfrm>
          <a:prstGeom prst="rect">
            <a:avLst/>
          </a:prstGeom>
        </p:spPr>
      </p:pic>
    </p:spTree>
    <p:extLst>
      <p:ext uri="{BB962C8B-B14F-4D97-AF65-F5344CB8AC3E}">
        <p14:creationId xmlns:p14="http://schemas.microsoft.com/office/powerpoint/2010/main" val="3851876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62FD1-1635-942F-5331-ECFF9E6F7991}"/>
              </a:ext>
            </a:extLst>
          </p:cNvPr>
          <p:cNvSpPr>
            <a:spLocks noGrp="1"/>
          </p:cNvSpPr>
          <p:nvPr>
            <p:ph type="title"/>
          </p:nvPr>
        </p:nvSpPr>
        <p:spPr/>
        <p:txBody>
          <a:bodyPr/>
          <a:lstStyle/>
          <a:p>
            <a:r>
              <a:rPr lang="en-US" dirty="0"/>
              <a:t>3. Picket Structure Barrier</a:t>
            </a:r>
          </a:p>
        </p:txBody>
      </p:sp>
      <p:sp>
        <p:nvSpPr>
          <p:cNvPr id="3" name="Content Placeholder 2">
            <a:extLst>
              <a:ext uri="{FF2B5EF4-FFF2-40B4-BE49-F238E27FC236}">
                <a16:creationId xmlns:a16="http://schemas.microsoft.com/office/drawing/2014/main" id="{044B7B5C-8261-6F90-93FC-482A435B87FD}"/>
              </a:ext>
            </a:extLst>
          </p:cNvPr>
          <p:cNvSpPr>
            <a:spLocks noGrp="1"/>
          </p:cNvSpPr>
          <p:nvPr>
            <p:ph idx="1"/>
          </p:nvPr>
        </p:nvSpPr>
        <p:spPr>
          <a:xfrm>
            <a:off x="2592925" y="1845945"/>
            <a:ext cx="5257800" cy="4351338"/>
          </a:xfrm>
        </p:spPr>
        <p:txBody>
          <a:bodyPr>
            <a:normAutofit/>
          </a:bodyPr>
          <a:lstStyle/>
          <a:p>
            <a:r>
              <a:rPr lang="en-US" dirty="0"/>
              <a:t>This picket structure blocks adult downstream passage</a:t>
            </a:r>
          </a:p>
          <a:p>
            <a:r>
              <a:rPr lang="en-US" dirty="0"/>
              <a:t>Fish that go over the upper weir are stuck between the pickets and the diversion dam.</a:t>
            </a:r>
          </a:p>
          <a:p>
            <a:r>
              <a:rPr lang="en-US" dirty="0"/>
              <a:t>Picket structure will be removed and replaced with something similar to  Tucannon that allows downstream passage, but blocks upstream passage</a:t>
            </a:r>
          </a:p>
          <a:p>
            <a:r>
              <a:rPr lang="en-US" dirty="0"/>
              <a:t>We could have installed a velocity barrier for ~$2m more</a:t>
            </a:r>
          </a:p>
        </p:txBody>
      </p:sp>
      <p:pic>
        <p:nvPicPr>
          <p:cNvPr id="5" name="Picture 4">
            <a:extLst>
              <a:ext uri="{FF2B5EF4-FFF2-40B4-BE49-F238E27FC236}">
                <a16:creationId xmlns:a16="http://schemas.microsoft.com/office/drawing/2014/main" id="{AB5AAB00-09DF-3236-FE05-2AC8861530E0}"/>
              </a:ext>
            </a:extLst>
          </p:cNvPr>
          <p:cNvPicPr>
            <a:picLocks noChangeAspect="1"/>
          </p:cNvPicPr>
          <p:nvPr/>
        </p:nvPicPr>
        <p:blipFill rotWithShape="1">
          <a:blip r:embed="rId3"/>
          <a:srcRect l="2428" t="3453" r="2078" b="6254"/>
          <a:stretch/>
        </p:blipFill>
        <p:spPr>
          <a:xfrm>
            <a:off x="4754880" y="5080000"/>
            <a:ext cx="4795520" cy="1696720"/>
          </a:xfrm>
          <a:prstGeom prst="rect">
            <a:avLst/>
          </a:prstGeom>
        </p:spPr>
      </p:pic>
      <p:pic>
        <p:nvPicPr>
          <p:cNvPr id="6" name="Picture 5">
            <a:extLst>
              <a:ext uri="{FF2B5EF4-FFF2-40B4-BE49-F238E27FC236}">
                <a16:creationId xmlns:a16="http://schemas.microsoft.com/office/drawing/2014/main" id="{BC846614-2301-1E20-EFAB-077001D18F67}"/>
              </a:ext>
            </a:extLst>
          </p:cNvPr>
          <p:cNvPicPr>
            <a:picLocks noChangeAspect="1"/>
          </p:cNvPicPr>
          <p:nvPr/>
        </p:nvPicPr>
        <p:blipFill>
          <a:blip r:embed="rId4"/>
          <a:stretch>
            <a:fillRect/>
          </a:stretch>
        </p:blipFill>
        <p:spPr>
          <a:xfrm>
            <a:off x="8164931" y="172278"/>
            <a:ext cx="3786310" cy="2729770"/>
          </a:xfrm>
          <a:prstGeom prst="rect">
            <a:avLst/>
          </a:prstGeom>
        </p:spPr>
      </p:pic>
      <p:pic>
        <p:nvPicPr>
          <p:cNvPr id="7" name="Picture 6" descr="A picture containing tree, outdoor&#10;&#10;Description automatically generated">
            <a:extLst>
              <a:ext uri="{FF2B5EF4-FFF2-40B4-BE49-F238E27FC236}">
                <a16:creationId xmlns:a16="http://schemas.microsoft.com/office/drawing/2014/main" id="{3AE20A18-FE88-C47C-0CFB-F202A732CE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2880" y="2831941"/>
            <a:ext cx="3251200" cy="2438400"/>
          </a:xfrm>
          <a:prstGeom prst="rect">
            <a:avLst/>
          </a:prstGeom>
        </p:spPr>
      </p:pic>
    </p:spTree>
    <p:extLst>
      <p:ext uri="{BB962C8B-B14F-4D97-AF65-F5344CB8AC3E}">
        <p14:creationId xmlns:p14="http://schemas.microsoft.com/office/powerpoint/2010/main" val="1777187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62FD1-1635-942F-5331-ECFF9E6F7991}"/>
              </a:ext>
            </a:extLst>
          </p:cNvPr>
          <p:cNvSpPr>
            <a:spLocks noGrp="1"/>
          </p:cNvSpPr>
          <p:nvPr>
            <p:ph type="title"/>
          </p:nvPr>
        </p:nvSpPr>
        <p:spPr/>
        <p:txBody>
          <a:bodyPr/>
          <a:lstStyle/>
          <a:p>
            <a:r>
              <a:rPr lang="en-US" dirty="0"/>
              <a:t>4. Lower Weir Modifications</a:t>
            </a:r>
          </a:p>
        </p:txBody>
      </p:sp>
      <p:sp>
        <p:nvSpPr>
          <p:cNvPr id="3" name="Content Placeholder 2">
            <a:extLst>
              <a:ext uri="{FF2B5EF4-FFF2-40B4-BE49-F238E27FC236}">
                <a16:creationId xmlns:a16="http://schemas.microsoft.com/office/drawing/2014/main" id="{044B7B5C-8261-6F90-93FC-482A435B87FD}"/>
              </a:ext>
            </a:extLst>
          </p:cNvPr>
          <p:cNvSpPr>
            <a:spLocks noGrp="1"/>
          </p:cNvSpPr>
          <p:nvPr>
            <p:ph idx="1"/>
          </p:nvPr>
        </p:nvSpPr>
        <p:spPr>
          <a:xfrm>
            <a:off x="838199" y="1423995"/>
            <a:ext cx="6624145" cy="4351338"/>
          </a:xfrm>
        </p:spPr>
        <p:txBody>
          <a:bodyPr/>
          <a:lstStyle/>
          <a:p>
            <a:r>
              <a:rPr lang="en-US" dirty="0"/>
              <a:t>In low flow conditions, passage cannot be achieved with the existing sill in place.</a:t>
            </a:r>
          </a:p>
          <a:p>
            <a:r>
              <a:rPr lang="en-US" dirty="0"/>
              <a:t>A ‘low flow pool’ will be installed to fix this and direct attraction water to lower ladder.</a:t>
            </a:r>
          </a:p>
          <a:p>
            <a:endParaRPr lang="en-US" dirty="0"/>
          </a:p>
        </p:txBody>
      </p:sp>
      <p:pic>
        <p:nvPicPr>
          <p:cNvPr id="5" name="Picture 4">
            <a:extLst>
              <a:ext uri="{FF2B5EF4-FFF2-40B4-BE49-F238E27FC236}">
                <a16:creationId xmlns:a16="http://schemas.microsoft.com/office/drawing/2014/main" id="{2EC3B513-1310-7569-2B69-F8B4BAA6BC2C}"/>
              </a:ext>
            </a:extLst>
          </p:cNvPr>
          <p:cNvPicPr>
            <a:picLocks noChangeAspect="1"/>
          </p:cNvPicPr>
          <p:nvPr/>
        </p:nvPicPr>
        <p:blipFill rotWithShape="1">
          <a:blip r:embed="rId3"/>
          <a:srcRect t="3480"/>
          <a:stretch/>
        </p:blipFill>
        <p:spPr>
          <a:xfrm>
            <a:off x="7545527" y="1366519"/>
            <a:ext cx="4432656" cy="2827407"/>
          </a:xfrm>
          <a:prstGeom prst="rect">
            <a:avLst/>
          </a:prstGeom>
        </p:spPr>
      </p:pic>
      <p:pic>
        <p:nvPicPr>
          <p:cNvPr id="9" name="Picture 8">
            <a:extLst>
              <a:ext uri="{FF2B5EF4-FFF2-40B4-BE49-F238E27FC236}">
                <a16:creationId xmlns:a16="http://schemas.microsoft.com/office/drawing/2014/main" id="{84604412-CFC7-CEB6-BC1A-C7E1DD7A9266}"/>
              </a:ext>
            </a:extLst>
          </p:cNvPr>
          <p:cNvPicPr>
            <a:picLocks noChangeAspect="1"/>
          </p:cNvPicPr>
          <p:nvPr/>
        </p:nvPicPr>
        <p:blipFill rotWithShape="1">
          <a:blip r:embed="rId4"/>
          <a:srcRect l="18930" t="7591" r="11787" b="15073"/>
          <a:stretch/>
        </p:blipFill>
        <p:spPr>
          <a:xfrm>
            <a:off x="5417007" y="4467343"/>
            <a:ext cx="3942080" cy="2273818"/>
          </a:xfrm>
          <a:prstGeom prst="rect">
            <a:avLst/>
          </a:prstGeom>
        </p:spPr>
      </p:pic>
      <p:pic>
        <p:nvPicPr>
          <p:cNvPr id="6" name="Picture 5">
            <a:extLst>
              <a:ext uri="{FF2B5EF4-FFF2-40B4-BE49-F238E27FC236}">
                <a16:creationId xmlns:a16="http://schemas.microsoft.com/office/drawing/2014/main" id="{9A8F017E-A911-6EA9-04DD-BD803DC943D2}"/>
              </a:ext>
            </a:extLst>
          </p:cNvPr>
          <p:cNvPicPr>
            <a:picLocks noChangeAspect="1"/>
          </p:cNvPicPr>
          <p:nvPr/>
        </p:nvPicPr>
        <p:blipFill rotWithShape="1">
          <a:blip r:embed="rId5"/>
          <a:srcRect l="1254" t="1820" r="1162" b="1768"/>
          <a:stretch/>
        </p:blipFill>
        <p:spPr>
          <a:xfrm>
            <a:off x="899160" y="3388360"/>
            <a:ext cx="4348480" cy="3242738"/>
          </a:xfrm>
          <a:prstGeom prst="rect">
            <a:avLst/>
          </a:prstGeom>
        </p:spPr>
      </p:pic>
    </p:spTree>
    <p:extLst>
      <p:ext uri="{BB962C8B-B14F-4D97-AF65-F5344CB8AC3E}">
        <p14:creationId xmlns:p14="http://schemas.microsoft.com/office/powerpoint/2010/main" val="3374713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62FD1-1635-942F-5331-ECFF9E6F7991}"/>
              </a:ext>
            </a:extLst>
          </p:cNvPr>
          <p:cNvSpPr>
            <a:spLocks noGrp="1"/>
          </p:cNvSpPr>
          <p:nvPr>
            <p:ph type="title"/>
          </p:nvPr>
        </p:nvSpPr>
        <p:spPr/>
        <p:txBody>
          <a:bodyPr/>
          <a:lstStyle/>
          <a:p>
            <a:r>
              <a:rPr lang="en-US" dirty="0"/>
              <a:t>5. New Fish Ladder</a:t>
            </a:r>
          </a:p>
        </p:txBody>
      </p:sp>
      <p:sp>
        <p:nvSpPr>
          <p:cNvPr id="3" name="Content Placeholder 2">
            <a:extLst>
              <a:ext uri="{FF2B5EF4-FFF2-40B4-BE49-F238E27FC236}">
                <a16:creationId xmlns:a16="http://schemas.microsoft.com/office/drawing/2014/main" id="{044B7B5C-8261-6F90-93FC-482A435B87FD}"/>
              </a:ext>
            </a:extLst>
          </p:cNvPr>
          <p:cNvSpPr>
            <a:spLocks noGrp="1"/>
          </p:cNvSpPr>
          <p:nvPr>
            <p:ph idx="1"/>
          </p:nvPr>
        </p:nvSpPr>
        <p:spPr>
          <a:xfrm>
            <a:off x="838200" y="1419225"/>
            <a:ext cx="10551160" cy="4667250"/>
          </a:xfrm>
        </p:spPr>
        <p:txBody>
          <a:bodyPr>
            <a:normAutofit/>
          </a:bodyPr>
          <a:lstStyle/>
          <a:p>
            <a:r>
              <a:rPr lang="en-US" dirty="0"/>
              <a:t>Existing ladder made of multiple ladders built at different times</a:t>
            </a:r>
          </a:p>
          <a:p>
            <a:r>
              <a:rPr lang="en-US" dirty="0" err="1"/>
              <a:t>Denil</a:t>
            </a:r>
            <a:r>
              <a:rPr lang="en-US" dirty="0"/>
              <a:t> style ladders do not conform to NMFS criteria (ODFW has special criteria for </a:t>
            </a:r>
            <a:r>
              <a:rPr lang="en-US" dirty="0" err="1"/>
              <a:t>Denil</a:t>
            </a:r>
            <a:r>
              <a:rPr lang="en-US" dirty="0"/>
              <a:t> style ladders that are also not met by the current ladder)</a:t>
            </a:r>
          </a:p>
          <a:p>
            <a:pPr lvl="1"/>
            <a:r>
              <a:rPr lang="en-US" dirty="0"/>
              <a:t>Juvenile and some adult passage has been limited due to ladder height and gradient</a:t>
            </a:r>
          </a:p>
          <a:p>
            <a:r>
              <a:rPr lang="en-US" dirty="0"/>
              <a:t>New vertical slot ladder will remedy these issues</a:t>
            </a:r>
          </a:p>
        </p:txBody>
      </p:sp>
      <p:pic>
        <p:nvPicPr>
          <p:cNvPr id="5" name="Picture 4">
            <a:extLst>
              <a:ext uri="{FF2B5EF4-FFF2-40B4-BE49-F238E27FC236}">
                <a16:creationId xmlns:a16="http://schemas.microsoft.com/office/drawing/2014/main" id="{AF09928A-8762-B7A5-052A-3D75388F2340}"/>
              </a:ext>
            </a:extLst>
          </p:cNvPr>
          <p:cNvPicPr>
            <a:picLocks noChangeAspect="1"/>
          </p:cNvPicPr>
          <p:nvPr/>
        </p:nvPicPr>
        <p:blipFill rotWithShape="1">
          <a:blip r:embed="rId3"/>
          <a:srcRect t="22121" b="1651"/>
          <a:stretch/>
        </p:blipFill>
        <p:spPr>
          <a:xfrm>
            <a:off x="2540000" y="3526680"/>
            <a:ext cx="7794218" cy="2707210"/>
          </a:xfrm>
          <a:prstGeom prst="rect">
            <a:avLst/>
          </a:prstGeom>
        </p:spPr>
      </p:pic>
    </p:spTree>
    <p:extLst>
      <p:ext uri="{BB962C8B-B14F-4D97-AF65-F5344CB8AC3E}">
        <p14:creationId xmlns:p14="http://schemas.microsoft.com/office/powerpoint/2010/main" val="3851007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62FD1-1635-942F-5331-ECFF9E6F7991}"/>
              </a:ext>
            </a:extLst>
          </p:cNvPr>
          <p:cNvSpPr>
            <a:spLocks noGrp="1"/>
          </p:cNvSpPr>
          <p:nvPr>
            <p:ph type="title"/>
          </p:nvPr>
        </p:nvSpPr>
        <p:spPr/>
        <p:txBody>
          <a:bodyPr/>
          <a:lstStyle/>
          <a:p>
            <a:r>
              <a:rPr lang="en-US" dirty="0"/>
              <a:t>Operational Goals</a:t>
            </a:r>
          </a:p>
        </p:txBody>
      </p:sp>
      <p:sp>
        <p:nvSpPr>
          <p:cNvPr id="3" name="Content Placeholder 2">
            <a:extLst>
              <a:ext uri="{FF2B5EF4-FFF2-40B4-BE49-F238E27FC236}">
                <a16:creationId xmlns:a16="http://schemas.microsoft.com/office/drawing/2014/main" id="{044B7B5C-8261-6F90-93FC-482A435B87FD}"/>
              </a:ext>
            </a:extLst>
          </p:cNvPr>
          <p:cNvSpPr>
            <a:spLocks noGrp="1"/>
          </p:cNvSpPr>
          <p:nvPr>
            <p:ph idx="1"/>
          </p:nvPr>
        </p:nvSpPr>
        <p:spPr>
          <a:xfrm>
            <a:off x="838199" y="1825625"/>
            <a:ext cx="10738899" cy="4351338"/>
          </a:xfrm>
        </p:spPr>
        <p:txBody>
          <a:bodyPr>
            <a:normAutofit/>
          </a:bodyPr>
          <a:lstStyle/>
          <a:p>
            <a:pPr marL="514350" indent="-514350">
              <a:buFont typeface="+mj-lt"/>
              <a:buAutoNum type="arabicPeriod"/>
            </a:pPr>
            <a:r>
              <a:rPr lang="en-US" dirty="0"/>
              <a:t>Improve hatchery adult return trapping &amp; handling </a:t>
            </a:r>
          </a:p>
          <a:p>
            <a:pPr lvl="1"/>
            <a:r>
              <a:rPr lang="en-US" dirty="0"/>
              <a:t>There will be significant efficiencies gained with the new ladder and adult trap</a:t>
            </a:r>
          </a:p>
          <a:p>
            <a:pPr lvl="1"/>
            <a:r>
              <a:rPr lang="en-US" dirty="0"/>
              <a:t>The new ladder will also facilitate year-round volitional passage outside of adult trapping season</a:t>
            </a:r>
          </a:p>
          <a:p>
            <a:pPr marL="514350" indent="-514350">
              <a:buFont typeface="+mj-lt"/>
              <a:buAutoNum type="arabicPeriod"/>
            </a:pPr>
            <a:r>
              <a:rPr lang="en-US" dirty="0"/>
              <a:t>Improve facilities to hydraulically isolate fish screen for maintenance </a:t>
            </a:r>
          </a:p>
          <a:p>
            <a:pPr lvl="1"/>
            <a:r>
              <a:rPr lang="en-US" dirty="0"/>
              <a:t>This will be achieved by adding gates to isolate the screens</a:t>
            </a:r>
          </a:p>
          <a:p>
            <a:pPr lvl="1"/>
            <a:r>
              <a:rPr lang="en-US" dirty="0"/>
              <a:t>Now one screen can still run while the other undergoes maintenance</a:t>
            </a:r>
          </a:p>
          <a:p>
            <a:pPr marL="514350" indent="-514350">
              <a:buFont typeface="+mj-lt"/>
              <a:buAutoNum type="arabicPeriod"/>
            </a:pPr>
            <a:r>
              <a:rPr lang="en-US" dirty="0"/>
              <a:t>Provide improved access to the forebay for management of ice</a:t>
            </a:r>
          </a:p>
          <a:p>
            <a:pPr lvl="1"/>
            <a:r>
              <a:rPr lang="en-US" dirty="0"/>
              <a:t>This is being addressed by replacing existing de-icing equipment with new and replacing existing defunct radiant heaters</a:t>
            </a:r>
          </a:p>
          <a:p>
            <a:endParaRPr lang="en-US" dirty="0"/>
          </a:p>
        </p:txBody>
      </p:sp>
    </p:spTree>
    <p:extLst>
      <p:ext uri="{BB962C8B-B14F-4D97-AF65-F5344CB8AC3E}">
        <p14:creationId xmlns:p14="http://schemas.microsoft.com/office/powerpoint/2010/main" val="1366760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62FD1-1635-942F-5331-ECFF9E6F7991}"/>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044B7B5C-8261-6F90-93FC-482A435B87FD}"/>
              </a:ext>
            </a:extLst>
          </p:cNvPr>
          <p:cNvSpPr>
            <a:spLocks noGrp="1"/>
          </p:cNvSpPr>
          <p:nvPr>
            <p:ph idx="1"/>
          </p:nvPr>
        </p:nvSpPr>
        <p:spPr/>
        <p:txBody>
          <a:bodyPr>
            <a:normAutofit/>
          </a:bodyPr>
          <a:lstStyle/>
          <a:p>
            <a:r>
              <a:rPr lang="en-US" dirty="0"/>
              <a:t>FWS Procurement </a:t>
            </a:r>
          </a:p>
          <a:p>
            <a:pPr lvl="1"/>
            <a:r>
              <a:rPr lang="en-US" dirty="0"/>
              <a:t>February 07, 2024 – September 30, 2024 (at the latest)</a:t>
            </a:r>
          </a:p>
          <a:p>
            <a:pPr lvl="1"/>
            <a:r>
              <a:rPr lang="en-US" dirty="0"/>
              <a:t>Realistically, project will be awarded in June</a:t>
            </a:r>
          </a:p>
          <a:p>
            <a:r>
              <a:rPr lang="en-US" dirty="0"/>
              <a:t>Construction</a:t>
            </a:r>
          </a:p>
          <a:p>
            <a:pPr lvl="1"/>
            <a:r>
              <a:rPr lang="en-US" dirty="0"/>
              <a:t>Traveling screen lead time is 6+ months</a:t>
            </a:r>
          </a:p>
          <a:p>
            <a:pPr lvl="1"/>
            <a:r>
              <a:rPr lang="en-US" dirty="0"/>
              <a:t>A temporary intake will be installed to allow hatchery operations to continue during construction</a:t>
            </a:r>
          </a:p>
          <a:p>
            <a:pPr lvl="1"/>
            <a:r>
              <a:rPr lang="en-US" dirty="0"/>
              <a:t>IWWW May 8 – August 7</a:t>
            </a:r>
          </a:p>
          <a:p>
            <a:pPr lvl="1"/>
            <a:r>
              <a:rPr lang="en-US" dirty="0"/>
              <a:t>All work to be completed by September 30, 2025 with the month of October for punch list and close out items</a:t>
            </a:r>
          </a:p>
        </p:txBody>
      </p:sp>
    </p:spTree>
    <p:extLst>
      <p:ext uri="{BB962C8B-B14F-4D97-AF65-F5344CB8AC3E}">
        <p14:creationId xmlns:p14="http://schemas.microsoft.com/office/powerpoint/2010/main" val="3281820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62FD1-1635-942F-5331-ECFF9E6F7991}"/>
              </a:ext>
            </a:extLst>
          </p:cNvPr>
          <p:cNvSpPr>
            <a:spLocks noGrp="1"/>
          </p:cNvSpPr>
          <p:nvPr>
            <p:ph type="title"/>
          </p:nvPr>
        </p:nvSpPr>
        <p:spPr/>
        <p:txBody>
          <a:bodyPr/>
          <a:lstStyle/>
          <a:p>
            <a:r>
              <a:rPr lang="en-US" dirty="0"/>
              <a:t>So….</a:t>
            </a:r>
          </a:p>
        </p:txBody>
      </p:sp>
      <p:sp>
        <p:nvSpPr>
          <p:cNvPr id="3" name="Content Placeholder 2">
            <a:extLst>
              <a:ext uri="{FF2B5EF4-FFF2-40B4-BE49-F238E27FC236}">
                <a16:creationId xmlns:a16="http://schemas.microsoft.com/office/drawing/2014/main" id="{044B7B5C-8261-6F90-93FC-482A435B87FD}"/>
              </a:ext>
            </a:extLst>
          </p:cNvPr>
          <p:cNvSpPr>
            <a:spLocks noGrp="1"/>
          </p:cNvSpPr>
          <p:nvPr>
            <p:ph idx="1"/>
          </p:nvPr>
        </p:nvSpPr>
        <p:spPr>
          <a:xfrm>
            <a:off x="2641600" y="1264555"/>
            <a:ext cx="9291320" cy="4351338"/>
          </a:xfrm>
        </p:spPr>
        <p:txBody>
          <a:bodyPr>
            <a:normAutofit/>
          </a:bodyPr>
          <a:lstStyle/>
          <a:p>
            <a:r>
              <a:rPr lang="en-US" dirty="0"/>
              <a:t>So what does all of this cost?</a:t>
            </a:r>
          </a:p>
          <a:p>
            <a:r>
              <a:rPr lang="en-US" dirty="0"/>
              <a:t>Can’t share IGE value because we’re awaiting bids, but it’s between $1m and $5m (dictated by the FAR)</a:t>
            </a:r>
          </a:p>
          <a:p>
            <a:r>
              <a:rPr lang="en-US" dirty="0"/>
              <a:t>We are not completely addressing the NMFS criteria for safe fish passage, but this is normal for retrofit projects and we will have NMFS buy in through their approval of the BO</a:t>
            </a:r>
          </a:p>
          <a:p>
            <a:r>
              <a:rPr lang="en-US" dirty="0"/>
              <a:t>To fully address the NMFS criteria, it would have been a significantly larger effort that would have resulted in little additional value being added</a:t>
            </a:r>
          </a:p>
          <a:p>
            <a:r>
              <a:rPr lang="en-US" dirty="0"/>
              <a:t>NMFS is understanding of this </a:t>
            </a:r>
            <a:r>
              <a:rPr lang="en-US" b="1" dirty="0"/>
              <a:t>at this time</a:t>
            </a:r>
            <a:endParaRPr lang="en-US" dirty="0"/>
          </a:p>
        </p:txBody>
      </p:sp>
      <p:pic>
        <p:nvPicPr>
          <p:cNvPr id="1026" name="Picture 2" descr="How to Draw a Venn Diagram | Gliffy by Perforce">
            <a:extLst>
              <a:ext uri="{FF2B5EF4-FFF2-40B4-BE49-F238E27FC236}">
                <a16:creationId xmlns:a16="http://schemas.microsoft.com/office/drawing/2014/main" id="{757B40FD-00FC-B735-CEC6-E21196EF30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3985" y="3901440"/>
            <a:ext cx="2884625" cy="2866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958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62FD1-1635-942F-5331-ECFF9E6F7991}"/>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044B7B5C-8261-6F90-93FC-482A435B87FD}"/>
              </a:ext>
            </a:extLst>
          </p:cNvPr>
          <p:cNvSpPr>
            <a:spLocks noGrp="1"/>
          </p:cNvSpPr>
          <p:nvPr>
            <p:ph idx="1"/>
          </p:nvPr>
        </p:nvSpPr>
        <p:spPr>
          <a:xfrm>
            <a:off x="2682240" y="1734185"/>
            <a:ext cx="8310880" cy="4351338"/>
          </a:xfrm>
        </p:spPr>
        <p:txBody>
          <a:bodyPr>
            <a:normAutofit/>
          </a:bodyPr>
          <a:lstStyle/>
          <a:p>
            <a:r>
              <a:rPr lang="en-US" dirty="0"/>
              <a:t>What does this mean for you?</a:t>
            </a:r>
          </a:p>
          <a:p>
            <a:r>
              <a:rPr lang="en-US" dirty="0"/>
              <a:t>It is our shared responsibility to fix these deficiencies</a:t>
            </a:r>
          </a:p>
          <a:p>
            <a:r>
              <a:rPr lang="en-US" dirty="0"/>
              <a:t>We have additional compliance projects coming soon</a:t>
            </a:r>
          </a:p>
          <a:p>
            <a:pPr lvl="1"/>
            <a:r>
              <a:rPr lang="en-US"/>
              <a:t>Each project is </a:t>
            </a:r>
            <a:r>
              <a:rPr lang="en-US" dirty="0"/>
              <a:t>a three+ year effort</a:t>
            </a:r>
          </a:p>
          <a:p>
            <a:r>
              <a:rPr lang="en-US" dirty="0"/>
              <a:t>Future challenges:</a:t>
            </a:r>
          </a:p>
          <a:p>
            <a:pPr lvl="1"/>
            <a:r>
              <a:rPr lang="en-US" dirty="0"/>
              <a:t>NMFS timing on the approval of the BO</a:t>
            </a:r>
          </a:p>
          <a:p>
            <a:pPr lvl="1"/>
            <a:r>
              <a:rPr lang="en-US" dirty="0"/>
              <a:t>Funding/schedule</a:t>
            </a:r>
          </a:p>
          <a:p>
            <a:pPr lvl="1"/>
            <a:r>
              <a:rPr lang="en-US" dirty="0"/>
              <a:t>Scope and scale of projects require a lot of time and oversight </a:t>
            </a:r>
          </a:p>
        </p:txBody>
      </p:sp>
    </p:spTree>
    <p:extLst>
      <p:ext uri="{BB962C8B-B14F-4D97-AF65-F5344CB8AC3E}">
        <p14:creationId xmlns:p14="http://schemas.microsoft.com/office/powerpoint/2010/main" val="1950982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01D9C-3F8B-BA12-2A86-787AC50B68C6}"/>
              </a:ext>
            </a:extLst>
          </p:cNvPr>
          <p:cNvSpPr>
            <a:spLocks noGrp="1"/>
          </p:cNvSpPr>
          <p:nvPr>
            <p:ph type="title"/>
          </p:nvPr>
        </p:nvSpPr>
        <p:spPr>
          <a:xfrm>
            <a:off x="2219960" y="543896"/>
            <a:ext cx="7958331" cy="1077229"/>
          </a:xfrm>
        </p:spPr>
        <p:txBody>
          <a:bodyPr/>
          <a:lstStyle/>
          <a:p>
            <a:r>
              <a:rPr lang="en-US" dirty="0"/>
              <a:t>Background</a:t>
            </a:r>
          </a:p>
        </p:txBody>
      </p:sp>
      <p:sp>
        <p:nvSpPr>
          <p:cNvPr id="3" name="Content Placeholder 2">
            <a:extLst>
              <a:ext uri="{FF2B5EF4-FFF2-40B4-BE49-F238E27FC236}">
                <a16:creationId xmlns:a16="http://schemas.microsoft.com/office/drawing/2014/main" id="{C3346EF1-A839-A14C-46FF-FCCF2631FE42}"/>
              </a:ext>
            </a:extLst>
          </p:cNvPr>
          <p:cNvSpPr>
            <a:spLocks noGrp="1"/>
          </p:cNvSpPr>
          <p:nvPr>
            <p:ph idx="1"/>
          </p:nvPr>
        </p:nvSpPr>
        <p:spPr>
          <a:xfrm>
            <a:off x="2219960" y="1575405"/>
            <a:ext cx="8554720" cy="4845120"/>
          </a:xfrm>
        </p:spPr>
        <p:txBody>
          <a:bodyPr>
            <a:normAutofit/>
          </a:bodyPr>
          <a:lstStyle/>
          <a:p>
            <a:r>
              <a:rPr lang="en-US" dirty="0"/>
              <a:t>Built in 1982 by USACE</a:t>
            </a:r>
          </a:p>
          <a:p>
            <a:r>
              <a:rPr lang="en-US" dirty="0"/>
              <a:t>Production goal 1.39m Spring Chinook are released annually</a:t>
            </a:r>
          </a:p>
          <a:p>
            <a:r>
              <a:rPr lang="en-US" dirty="0"/>
              <a:t>Intake facility provides water to the hatchery from Lookingglass Creek</a:t>
            </a:r>
          </a:p>
          <a:p>
            <a:pPr lvl="1"/>
            <a:r>
              <a:rPr lang="en-US" dirty="0"/>
              <a:t>Water goes to incubation, 30 indoor rearing troughs, 18 raceways, 4 adult holding ponds, the lower ladder, 3 large and 3 small circulars in Endemic Building and into the settling pond.</a:t>
            </a:r>
          </a:p>
          <a:p>
            <a:pPr lvl="1"/>
            <a:r>
              <a:rPr lang="en-US" dirty="0"/>
              <a:t>Intake water is screened by two traveling screens </a:t>
            </a:r>
          </a:p>
          <a:p>
            <a:r>
              <a:rPr lang="en-US" dirty="0"/>
              <a:t>Weirs</a:t>
            </a:r>
          </a:p>
          <a:p>
            <a:pPr lvl="1"/>
            <a:r>
              <a:rPr lang="en-US" dirty="0"/>
              <a:t>There are two weirs, an upper weir and a lower weir that is no longer in use</a:t>
            </a:r>
          </a:p>
          <a:p>
            <a:pPr lvl="1"/>
            <a:r>
              <a:rPr lang="en-US" dirty="0"/>
              <a:t>Upper weir has a picket structure to prevent adults from traveling upstream</a:t>
            </a:r>
          </a:p>
          <a:p>
            <a:r>
              <a:rPr lang="en-US" dirty="0"/>
              <a:t>Lower Fish Ladder</a:t>
            </a:r>
          </a:p>
          <a:p>
            <a:pPr lvl="1"/>
            <a:r>
              <a:rPr lang="en-US" dirty="0"/>
              <a:t>Comprised of multiple ladder structures built at different times</a:t>
            </a:r>
          </a:p>
          <a:p>
            <a:r>
              <a:rPr lang="en-US" dirty="0"/>
              <a:t>This is primarily a NOAA Compliance project</a:t>
            </a:r>
          </a:p>
          <a:p>
            <a:endParaRPr lang="en-US" dirty="0"/>
          </a:p>
        </p:txBody>
      </p:sp>
    </p:spTree>
    <p:extLst>
      <p:ext uri="{BB962C8B-B14F-4D97-AF65-F5344CB8AC3E}">
        <p14:creationId xmlns:p14="http://schemas.microsoft.com/office/powerpoint/2010/main" val="475386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62FD1-1635-942F-5331-ECFF9E6F7991}"/>
              </a:ext>
            </a:extLst>
          </p:cNvPr>
          <p:cNvSpPr>
            <a:spLocks noGrp="1"/>
          </p:cNvSpPr>
          <p:nvPr>
            <p:ph type="title"/>
          </p:nvPr>
        </p:nvSpPr>
        <p:spPr>
          <a:xfrm>
            <a:off x="4477605" y="2102390"/>
            <a:ext cx="6134515" cy="3765010"/>
          </a:xfrm>
        </p:spPr>
        <p:txBody>
          <a:bodyPr>
            <a:normAutofit/>
          </a:bodyPr>
          <a:lstStyle/>
          <a:p>
            <a:r>
              <a:rPr lang="en-US" sz="5400" dirty="0"/>
              <a:t>Thank you!</a:t>
            </a:r>
            <a:br>
              <a:rPr lang="en-US" sz="5400" dirty="0"/>
            </a:br>
            <a:br>
              <a:rPr lang="en-US" sz="5400" dirty="0"/>
            </a:br>
            <a:r>
              <a:rPr lang="en-US" sz="5400" dirty="0"/>
              <a:t>Questions?</a:t>
            </a:r>
          </a:p>
        </p:txBody>
      </p:sp>
    </p:spTree>
    <p:extLst>
      <p:ext uri="{BB962C8B-B14F-4D97-AF65-F5344CB8AC3E}">
        <p14:creationId xmlns:p14="http://schemas.microsoft.com/office/powerpoint/2010/main" val="2549400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8A965C-0DCC-1E29-BAA4-FD4A628BA77A}"/>
              </a:ext>
            </a:extLst>
          </p:cNvPr>
          <p:cNvPicPr>
            <a:picLocks noChangeAspect="1"/>
          </p:cNvPicPr>
          <p:nvPr/>
        </p:nvPicPr>
        <p:blipFill rotWithShape="1">
          <a:blip r:embed="rId3"/>
          <a:srcRect l="7169" t="11256" r="12315"/>
          <a:stretch/>
        </p:blipFill>
        <p:spPr>
          <a:xfrm>
            <a:off x="3515359" y="1523630"/>
            <a:ext cx="8268053" cy="5126089"/>
          </a:xfrm>
          <a:prstGeom prst="rect">
            <a:avLst/>
          </a:prstGeom>
        </p:spPr>
      </p:pic>
      <p:sp>
        <p:nvSpPr>
          <p:cNvPr id="2" name="Title 1">
            <a:extLst>
              <a:ext uri="{FF2B5EF4-FFF2-40B4-BE49-F238E27FC236}">
                <a16:creationId xmlns:a16="http://schemas.microsoft.com/office/drawing/2014/main" id="{2BCAC7F7-1ECF-60E8-F7F1-EE1AD8C01675}"/>
              </a:ext>
            </a:extLst>
          </p:cNvPr>
          <p:cNvSpPr>
            <a:spLocks noGrp="1"/>
          </p:cNvSpPr>
          <p:nvPr>
            <p:ph type="title"/>
          </p:nvPr>
        </p:nvSpPr>
        <p:spPr>
          <a:xfrm>
            <a:off x="2230120" y="615016"/>
            <a:ext cx="7958331" cy="1077229"/>
          </a:xfrm>
        </p:spPr>
        <p:txBody>
          <a:bodyPr/>
          <a:lstStyle/>
          <a:p>
            <a:r>
              <a:rPr lang="en-US" dirty="0"/>
              <a:t>Overview</a:t>
            </a:r>
          </a:p>
        </p:txBody>
      </p:sp>
      <p:sp>
        <p:nvSpPr>
          <p:cNvPr id="3" name="Rectangle 2">
            <a:extLst>
              <a:ext uri="{FF2B5EF4-FFF2-40B4-BE49-F238E27FC236}">
                <a16:creationId xmlns:a16="http://schemas.microsoft.com/office/drawing/2014/main" id="{A474099A-8765-036E-7292-B47F2AF1757A}"/>
              </a:ext>
            </a:extLst>
          </p:cNvPr>
          <p:cNvSpPr/>
          <p:nvPr/>
        </p:nvSpPr>
        <p:spPr>
          <a:xfrm>
            <a:off x="4114800" y="5212080"/>
            <a:ext cx="1483360" cy="528320"/>
          </a:xfrm>
          <a:prstGeom prst="rect">
            <a:avLst/>
          </a:prstGeom>
          <a:solidFill>
            <a:srgbClr val="00B05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C94A799-F2FB-DF4E-352F-4236B7DD858E}"/>
              </a:ext>
            </a:extLst>
          </p:cNvPr>
          <p:cNvSpPr/>
          <p:nvPr/>
        </p:nvSpPr>
        <p:spPr>
          <a:xfrm rot="2634420">
            <a:off x="10485120" y="3642360"/>
            <a:ext cx="572516" cy="253998"/>
          </a:xfrm>
          <a:prstGeom prst="rect">
            <a:avLst/>
          </a:prstGeom>
          <a:solidFill>
            <a:srgbClr val="00B05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0854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DCD57-4163-81A5-30F7-173DEFC8EDCE}"/>
              </a:ext>
            </a:extLst>
          </p:cNvPr>
          <p:cNvSpPr>
            <a:spLocks noGrp="1"/>
          </p:cNvSpPr>
          <p:nvPr>
            <p:ph type="title"/>
          </p:nvPr>
        </p:nvSpPr>
        <p:spPr>
          <a:xfrm>
            <a:off x="1783080" y="603885"/>
            <a:ext cx="10515600" cy="887205"/>
          </a:xfrm>
        </p:spPr>
        <p:txBody>
          <a:bodyPr>
            <a:normAutofit/>
          </a:bodyPr>
          <a:lstStyle/>
          <a:p>
            <a:r>
              <a:rPr lang="en-US" dirty="0"/>
              <a:t>Project Goals</a:t>
            </a:r>
          </a:p>
        </p:txBody>
      </p:sp>
      <p:sp>
        <p:nvSpPr>
          <p:cNvPr id="3" name="Content Placeholder 2">
            <a:extLst>
              <a:ext uri="{FF2B5EF4-FFF2-40B4-BE49-F238E27FC236}">
                <a16:creationId xmlns:a16="http://schemas.microsoft.com/office/drawing/2014/main" id="{830EB833-28E0-B31E-8447-DC26202D22A2}"/>
              </a:ext>
            </a:extLst>
          </p:cNvPr>
          <p:cNvSpPr>
            <a:spLocks noGrp="1"/>
          </p:cNvSpPr>
          <p:nvPr>
            <p:ph idx="1"/>
          </p:nvPr>
        </p:nvSpPr>
        <p:spPr>
          <a:xfrm>
            <a:off x="2677160" y="1987384"/>
            <a:ext cx="8270240" cy="4433736"/>
          </a:xfrm>
        </p:spPr>
        <p:txBody>
          <a:bodyPr>
            <a:normAutofit/>
          </a:bodyPr>
          <a:lstStyle/>
          <a:p>
            <a:pPr marL="0" indent="0">
              <a:buNone/>
            </a:pPr>
            <a:r>
              <a:rPr lang="en-US" dirty="0"/>
              <a:t>NOAA-Compliance Project Goals</a:t>
            </a:r>
          </a:p>
          <a:p>
            <a:pPr marL="514350" indent="-514350">
              <a:buFont typeface="+mj-lt"/>
              <a:buAutoNum type="arabicPeriod"/>
            </a:pPr>
            <a:r>
              <a:rPr lang="en-US" dirty="0"/>
              <a:t>Address deficient intake screens</a:t>
            </a:r>
          </a:p>
          <a:p>
            <a:pPr marL="514350" indent="-514350">
              <a:buFont typeface="+mj-lt"/>
              <a:buAutoNum type="arabicPeriod"/>
            </a:pPr>
            <a:r>
              <a:rPr lang="en-US" dirty="0"/>
              <a:t>Address deficient fish screen juvenile bypass</a:t>
            </a:r>
          </a:p>
          <a:p>
            <a:pPr marL="514350" indent="-514350">
              <a:buFont typeface="+mj-lt"/>
              <a:buAutoNum type="arabicPeriod"/>
            </a:pPr>
            <a:r>
              <a:rPr lang="en-US" dirty="0"/>
              <a:t>Modify barrier to adult downstream fish passage (picket structure)</a:t>
            </a:r>
          </a:p>
          <a:p>
            <a:pPr marL="514350" indent="-514350">
              <a:buFont typeface="+mj-lt"/>
              <a:buAutoNum type="arabicPeriod"/>
            </a:pPr>
            <a:r>
              <a:rPr lang="en-US" dirty="0"/>
              <a:t>Improve upstream passage at lower hatchery ladder apron</a:t>
            </a:r>
          </a:p>
          <a:p>
            <a:pPr marL="514350" indent="-514350">
              <a:buFont typeface="+mj-lt"/>
              <a:buAutoNum type="arabicPeriod"/>
            </a:pPr>
            <a:r>
              <a:rPr lang="en-US" dirty="0"/>
              <a:t>Address fish ladder deficiencies</a:t>
            </a:r>
          </a:p>
          <a:p>
            <a:pPr marL="0" indent="0">
              <a:buNone/>
            </a:pPr>
            <a:endParaRPr lang="en-US" dirty="0"/>
          </a:p>
          <a:p>
            <a:pPr marL="0" indent="0">
              <a:buNone/>
            </a:pPr>
            <a:r>
              <a:rPr lang="en-US" dirty="0"/>
              <a:t>Operational Project Goals</a:t>
            </a:r>
          </a:p>
          <a:p>
            <a:pPr marL="514350" indent="-514350">
              <a:buFont typeface="+mj-lt"/>
              <a:buAutoNum type="arabicPeriod"/>
            </a:pPr>
            <a:r>
              <a:rPr lang="en-US" dirty="0"/>
              <a:t>Improve hatchery adult return trapping &amp; handling </a:t>
            </a:r>
          </a:p>
          <a:p>
            <a:pPr marL="514350" indent="-514350">
              <a:buFont typeface="+mj-lt"/>
              <a:buAutoNum type="arabicPeriod"/>
            </a:pPr>
            <a:r>
              <a:rPr lang="en-US" dirty="0"/>
              <a:t>Improve facilities to hydraulically isolate fish screen for maintenance </a:t>
            </a:r>
          </a:p>
          <a:p>
            <a:pPr marL="514350" indent="-514350">
              <a:buFont typeface="+mj-lt"/>
              <a:buAutoNum type="arabicPeriod"/>
            </a:pPr>
            <a:r>
              <a:rPr lang="en-US" dirty="0"/>
              <a:t>Provide improved access to the forebay for management of ice </a:t>
            </a:r>
          </a:p>
        </p:txBody>
      </p:sp>
    </p:spTree>
    <p:extLst>
      <p:ext uri="{BB962C8B-B14F-4D97-AF65-F5344CB8AC3E}">
        <p14:creationId xmlns:p14="http://schemas.microsoft.com/office/powerpoint/2010/main" val="299229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72433-ECA6-314F-F979-A1C3DBB79EA6}"/>
              </a:ext>
            </a:extLst>
          </p:cNvPr>
          <p:cNvSpPr>
            <a:spLocks noGrp="1"/>
          </p:cNvSpPr>
          <p:nvPr>
            <p:ph type="title"/>
          </p:nvPr>
        </p:nvSpPr>
        <p:spPr/>
        <p:txBody>
          <a:bodyPr/>
          <a:lstStyle/>
          <a:p>
            <a:r>
              <a:rPr lang="en-US" dirty="0"/>
              <a:t>What is NOAA Compliance?</a:t>
            </a:r>
          </a:p>
        </p:txBody>
      </p:sp>
      <p:sp>
        <p:nvSpPr>
          <p:cNvPr id="3" name="Content Placeholder 2">
            <a:extLst>
              <a:ext uri="{FF2B5EF4-FFF2-40B4-BE49-F238E27FC236}">
                <a16:creationId xmlns:a16="http://schemas.microsoft.com/office/drawing/2014/main" id="{3D7B6F23-CE9B-7554-E5DB-7B15C36BD014}"/>
              </a:ext>
            </a:extLst>
          </p:cNvPr>
          <p:cNvSpPr>
            <a:spLocks noGrp="1"/>
          </p:cNvSpPr>
          <p:nvPr>
            <p:ph idx="1"/>
          </p:nvPr>
        </p:nvSpPr>
        <p:spPr>
          <a:xfrm>
            <a:off x="2966720" y="1987851"/>
            <a:ext cx="5242560" cy="4351338"/>
          </a:xfrm>
        </p:spPr>
        <p:txBody>
          <a:bodyPr/>
          <a:lstStyle/>
          <a:p>
            <a:r>
              <a:rPr lang="en-US" dirty="0"/>
              <a:t>NMFS’s primary goal is the safe passage of fish.  See the design manual</a:t>
            </a:r>
          </a:p>
          <a:p>
            <a:r>
              <a:rPr lang="en-US" dirty="0">
                <a:solidFill>
                  <a:schemeClr val="tx1"/>
                </a:solidFill>
              </a:rPr>
              <a:t>Many different fish have been getting past the traveling screens, including wild salmon smolt and fry, lamprey, trout, and more.</a:t>
            </a:r>
          </a:p>
          <a:p>
            <a:r>
              <a:rPr lang="en-US" dirty="0"/>
              <a:t>These fall into several categories</a:t>
            </a:r>
          </a:p>
        </p:txBody>
      </p:sp>
      <p:pic>
        <p:nvPicPr>
          <p:cNvPr id="5" name="Picture 4">
            <a:extLst>
              <a:ext uri="{FF2B5EF4-FFF2-40B4-BE49-F238E27FC236}">
                <a16:creationId xmlns:a16="http://schemas.microsoft.com/office/drawing/2014/main" id="{F0717F91-45EA-BF71-93E0-540C66006AD7}"/>
              </a:ext>
            </a:extLst>
          </p:cNvPr>
          <p:cNvPicPr>
            <a:picLocks noChangeAspect="1"/>
          </p:cNvPicPr>
          <p:nvPr/>
        </p:nvPicPr>
        <p:blipFill>
          <a:blip r:embed="rId3"/>
          <a:stretch>
            <a:fillRect/>
          </a:stretch>
        </p:blipFill>
        <p:spPr>
          <a:xfrm>
            <a:off x="8702391" y="1858645"/>
            <a:ext cx="2853268" cy="3695350"/>
          </a:xfrm>
          <a:prstGeom prst="rect">
            <a:avLst/>
          </a:prstGeom>
        </p:spPr>
      </p:pic>
      <p:sp>
        <p:nvSpPr>
          <p:cNvPr id="6" name="TextBox 5">
            <a:extLst>
              <a:ext uri="{FF2B5EF4-FFF2-40B4-BE49-F238E27FC236}">
                <a16:creationId xmlns:a16="http://schemas.microsoft.com/office/drawing/2014/main" id="{BB8D1850-14E7-7186-8D7B-FF74E2E26E89}"/>
              </a:ext>
            </a:extLst>
          </p:cNvPr>
          <p:cNvSpPr txBox="1"/>
          <p:nvPr/>
        </p:nvSpPr>
        <p:spPr>
          <a:xfrm>
            <a:off x="8659812" y="5599715"/>
            <a:ext cx="2844800" cy="261610"/>
          </a:xfrm>
          <a:prstGeom prst="rect">
            <a:avLst/>
          </a:prstGeom>
          <a:noFill/>
        </p:spPr>
        <p:txBody>
          <a:bodyPr wrap="square" rtlCol="0">
            <a:spAutoFit/>
          </a:bodyPr>
          <a:lstStyle/>
          <a:p>
            <a:pPr algn="ctr"/>
            <a:r>
              <a:rPr lang="en-US" sz="1100" dirty="0"/>
              <a:t>Current version released February 22, 2023</a:t>
            </a:r>
          </a:p>
        </p:txBody>
      </p:sp>
    </p:spTree>
    <p:extLst>
      <p:ext uri="{BB962C8B-B14F-4D97-AF65-F5344CB8AC3E}">
        <p14:creationId xmlns:p14="http://schemas.microsoft.com/office/powerpoint/2010/main" val="1865653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72433-ECA6-314F-F979-A1C3DBB79EA6}"/>
              </a:ext>
            </a:extLst>
          </p:cNvPr>
          <p:cNvSpPr>
            <a:spLocks noGrp="1"/>
          </p:cNvSpPr>
          <p:nvPr>
            <p:ph type="title"/>
          </p:nvPr>
        </p:nvSpPr>
        <p:spPr/>
        <p:txBody>
          <a:bodyPr/>
          <a:lstStyle/>
          <a:p>
            <a:r>
              <a:rPr lang="en-US" dirty="0"/>
              <a:t>What is NOAA Compliance?</a:t>
            </a:r>
          </a:p>
        </p:txBody>
      </p:sp>
      <p:sp>
        <p:nvSpPr>
          <p:cNvPr id="3" name="Content Placeholder 2">
            <a:extLst>
              <a:ext uri="{FF2B5EF4-FFF2-40B4-BE49-F238E27FC236}">
                <a16:creationId xmlns:a16="http://schemas.microsoft.com/office/drawing/2014/main" id="{3D7B6F23-CE9B-7554-E5DB-7B15C36BD014}"/>
              </a:ext>
            </a:extLst>
          </p:cNvPr>
          <p:cNvSpPr>
            <a:spLocks noGrp="1"/>
          </p:cNvSpPr>
          <p:nvPr>
            <p:ph idx="1"/>
          </p:nvPr>
        </p:nvSpPr>
        <p:spPr>
          <a:xfrm>
            <a:off x="2748280" y="1742515"/>
            <a:ext cx="8991600" cy="4749725"/>
          </a:xfrm>
        </p:spPr>
        <p:txBody>
          <a:bodyPr>
            <a:normAutofit/>
          </a:bodyPr>
          <a:lstStyle/>
          <a:p>
            <a:r>
              <a:rPr lang="en-US" dirty="0"/>
              <a:t>Broken into five categories</a:t>
            </a:r>
          </a:p>
          <a:p>
            <a:pPr lvl="1"/>
            <a:r>
              <a:rPr lang="en-US" b="1" dirty="0"/>
              <a:t>Upstream Adult Fish Passage Systems</a:t>
            </a:r>
          </a:p>
          <a:p>
            <a:pPr lvl="2"/>
            <a:r>
              <a:rPr lang="en-US" dirty="0"/>
              <a:t>Fish way entrance, auxiliary water systems, transport channels, fish ladder design, counting stations, fishway exit control, sediment and debris management, roughened/baffled chute fishways, nature-like fishways</a:t>
            </a:r>
          </a:p>
          <a:p>
            <a:pPr lvl="1"/>
            <a:r>
              <a:rPr lang="en-US" b="1" dirty="0"/>
              <a:t>Exclusion Barriers</a:t>
            </a:r>
          </a:p>
          <a:p>
            <a:pPr lvl="2"/>
            <a:r>
              <a:rPr lang="en-US" dirty="0"/>
              <a:t>Picket and weir barriers, drop structure barriers, behavioral barriers</a:t>
            </a:r>
          </a:p>
          <a:p>
            <a:pPr lvl="1"/>
            <a:r>
              <a:rPr lang="en-US" b="1" dirty="0"/>
              <a:t>Adult Fish Trapping Systems</a:t>
            </a:r>
          </a:p>
          <a:p>
            <a:pPr lvl="2"/>
            <a:r>
              <a:rPr lang="en-US" dirty="0"/>
              <a:t>Types of traps, fish handling criteria, trap design criteria, lifting devices, single holding pool taps, upstream transportation criteria</a:t>
            </a:r>
          </a:p>
          <a:p>
            <a:pPr lvl="1"/>
            <a:r>
              <a:rPr lang="en-US" b="1" dirty="0"/>
              <a:t>Fish Screen and Bypass Facilities</a:t>
            </a:r>
          </a:p>
          <a:p>
            <a:pPr lvl="2"/>
            <a:r>
              <a:rPr lang="en-US" dirty="0"/>
              <a:t>Existing fish screens, new fish screens, screen design specifications, bypass systems, water drafting, horizontal and conical screens</a:t>
            </a:r>
          </a:p>
          <a:p>
            <a:pPr lvl="1"/>
            <a:r>
              <a:rPr lang="en-US" b="1" dirty="0"/>
              <a:t>Operations and Maintenance</a:t>
            </a:r>
          </a:p>
        </p:txBody>
      </p:sp>
    </p:spTree>
    <p:extLst>
      <p:ext uri="{BB962C8B-B14F-4D97-AF65-F5344CB8AC3E}">
        <p14:creationId xmlns:p14="http://schemas.microsoft.com/office/powerpoint/2010/main" val="2906181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62FD1-1635-942F-5331-ECFF9E6F7991}"/>
              </a:ext>
            </a:extLst>
          </p:cNvPr>
          <p:cNvSpPr>
            <a:spLocks noGrp="1"/>
          </p:cNvSpPr>
          <p:nvPr>
            <p:ph type="title"/>
          </p:nvPr>
        </p:nvSpPr>
        <p:spPr/>
        <p:txBody>
          <a:bodyPr/>
          <a:lstStyle/>
          <a:p>
            <a:r>
              <a:rPr lang="en-US" dirty="0"/>
              <a:t>1. Intake Screen Replacement</a:t>
            </a:r>
          </a:p>
        </p:txBody>
      </p:sp>
      <p:sp>
        <p:nvSpPr>
          <p:cNvPr id="3" name="Content Placeholder 2">
            <a:extLst>
              <a:ext uri="{FF2B5EF4-FFF2-40B4-BE49-F238E27FC236}">
                <a16:creationId xmlns:a16="http://schemas.microsoft.com/office/drawing/2014/main" id="{044B7B5C-8261-6F90-93FC-482A435B87FD}"/>
              </a:ext>
            </a:extLst>
          </p:cNvPr>
          <p:cNvSpPr>
            <a:spLocks noGrp="1"/>
          </p:cNvSpPr>
          <p:nvPr>
            <p:ph idx="1"/>
          </p:nvPr>
        </p:nvSpPr>
        <p:spPr>
          <a:xfrm>
            <a:off x="2592925" y="1905000"/>
            <a:ext cx="4270155" cy="4332260"/>
          </a:xfrm>
        </p:spPr>
        <p:txBody>
          <a:bodyPr/>
          <a:lstStyle/>
          <a:p>
            <a:r>
              <a:rPr lang="en-US" dirty="0"/>
              <a:t>Existing screens are showing signs of wear – misalignment, gaps, worn seals, etc.</a:t>
            </a:r>
          </a:p>
          <a:p>
            <a:pPr lvl="1"/>
            <a:r>
              <a:rPr lang="en-US" dirty="0"/>
              <a:t>Causing other species to get into the hatchery (3 ft lamprey)</a:t>
            </a:r>
          </a:p>
          <a:p>
            <a:r>
              <a:rPr lang="en-US" dirty="0"/>
              <a:t> New screens will be installed to remedy these issues and improve maintenance and operability</a:t>
            </a:r>
          </a:p>
        </p:txBody>
      </p:sp>
      <p:pic>
        <p:nvPicPr>
          <p:cNvPr id="4" name="Picture 3">
            <a:extLst>
              <a:ext uri="{FF2B5EF4-FFF2-40B4-BE49-F238E27FC236}">
                <a16:creationId xmlns:a16="http://schemas.microsoft.com/office/drawing/2014/main" id="{8385E2AF-F36F-2724-08E2-53BBE5C15E4B}"/>
              </a:ext>
            </a:extLst>
          </p:cNvPr>
          <p:cNvPicPr>
            <a:picLocks noChangeAspect="1"/>
          </p:cNvPicPr>
          <p:nvPr/>
        </p:nvPicPr>
        <p:blipFill>
          <a:blip r:embed="rId3"/>
          <a:stretch>
            <a:fillRect/>
          </a:stretch>
        </p:blipFill>
        <p:spPr>
          <a:xfrm>
            <a:off x="7140848" y="1905000"/>
            <a:ext cx="4766671" cy="4113231"/>
          </a:xfrm>
          <a:prstGeom prst="rect">
            <a:avLst/>
          </a:prstGeom>
        </p:spPr>
      </p:pic>
    </p:spTree>
    <p:extLst>
      <p:ext uri="{BB962C8B-B14F-4D97-AF65-F5344CB8AC3E}">
        <p14:creationId xmlns:p14="http://schemas.microsoft.com/office/powerpoint/2010/main" val="4098238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1AC4B6-14DD-4515-8F89-E2C314BE1969}"/>
              </a:ext>
            </a:extLst>
          </p:cNvPr>
          <p:cNvPicPr>
            <a:picLocks noChangeAspect="1"/>
          </p:cNvPicPr>
          <p:nvPr/>
        </p:nvPicPr>
        <p:blipFill>
          <a:blip r:embed="rId3"/>
          <a:stretch>
            <a:fillRect/>
          </a:stretch>
        </p:blipFill>
        <p:spPr>
          <a:xfrm>
            <a:off x="150033" y="1337360"/>
            <a:ext cx="6032601" cy="2828278"/>
          </a:xfrm>
          <a:prstGeom prst="rect">
            <a:avLst/>
          </a:prstGeom>
        </p:spPr>
      </p:pic>
      <p:pic>
        <p:nvPicPr>
          <p:cNvPr id="10" name="Picture 9">
            <a:extLst>
              <a:ext uri="{FF2B5EF4-FFF2-40B4-BE49-F238E27FC236}">
                <a16:creationId xmlns:a16="http://schemas.microsoft.com/office/drawing/2014/main" id="{BDB927AF-66BE-EA77-B7F0-59449934EDC5}"/>
              </a:ext>
            </a:extLst>
          </p:cNvPr>
          <p:cNvPicPr>
            <a:picLocks noChangeAspect="1"/>
          </p:cNvPicPr>
          <p:nvPr/>
        </p:nvPicPr>
        <p:blipFill>
          <a:blip r:embed="rId4"/>
          <a:stretch>
            <a:fillRect/>
          </a:stretch>
        </p:blipFill>
        <p:spPr>
          <a:xfrm>
            <a:off x="192469" y="4165638"/>
            <a:ext cx="5947730" cy="1546305"/>
          </a:xfrm>
          <a:prstGeom prst="rect">
            <a:avLst/>
          </a:prstGeom>
        </p:spPr>
      </p:pic>
      <p:pic>
        <p:nvPicPr>
          <p:cNvPr id="12" name="Picture 11">
            <a:extLst>
              <a:ext uri="{FF2B5EF4-FFF2-40B4-BE49-F238E27FC236}">
                <a16:creationId xmlns:a16="http://schemas.microsoft.com/office/drawing/2014/main" id="{96EBEB70-81C6-1948-FADA-9905388448EA}"/>
              </a:ext>
            </a:extLst>
          </p:cNvPr>
          <p:cNvPicPr>
            <a:picLocks noChangeAspect="1"/>
          </p:cNvPicPr>
          <p:nvPr/>
        </p:nvPicPr>
        <p:blipFill>
          <a:blip r:embed="rId5"/>
          <a:stretch>
            <a:fillRect/>
          </a:stretch>
        </p:blipFill>
        <p:spPr>
          <a:xfrm>
            <a:off x="6679096" y="420364"/>
            <a:ext cx="5025993" cy="5955094"/>
          </a:xfrm>
          <a:prstGeom prst="rect">
            <a:avLst/>
          </a:prstGeom>
        </p:spPr>
      </p:pic>
      <p:sp>
        <p:nvSpPr>
          <p:cNvPr id="2" name="Rectangle 1">
            <a:extLst>
              <a:ext uri="{FF2B5EF4-FFF2-40B4-BE49-F238E27FC236}">
                <a16:creationId xmlns:a16="http://schemas.microsoft.com/office/drawing/2014/main" id="{097879E6-6439-03FF-C94D-16978B4DA777}"/>
              </a:ext>
            </a:extLst>
          </p:cNvPr>
          <p:cNvSpPr/>
          <p:nvPr/>
        </p:nvSpPr>
        <p:spPr>
          <a:xfrm>
            <a:off x="4632959" y="3144519"/>
            <a:ext cx="1507239" cy="2567423"/>
          </a:xfrm>
          <a:prstGeom prst="rect">
            <a:avLst/>
          </a:prstGeom>
          <a:solidFill>
            <a:srgbClr val="FF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9178CC8-F7C9-C6F2-3164-A3FED2C129D7}"/>
              </a:ext>
            </a:extLst>
          </p:cNvPr>
          <p:cNvSpPr/>
          <p:nvPr/>
        </p:nvSpPr>
        <p:spPr>
          <a:xfrm>
            <a:off x="10459720" y="5933441"/>
            <a:ext cx="1245370" cy="442018"/>
          </a:xfrm>
          <a:prstGeom prst="rect">
            <a:avLst/>
          </a:prstGeom>
          <a:solidFill>
            <a:srgbClr val="FF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DB55659-6F4A-F80C-0167-ADDF2DD9A1CA}"/>
              </a:ext>
            </a:extLst>
          </p:cNvPr>
          <p:cNvSpPr/>
          <p:nvPr/>
        </p:nvSpPr>
        <p:spPr>
          <a:xfrm>
            <a:off x="10459719" y="3063240"/>
            <a:ext cx="1245370" cy="1569719"/>
          </a:xfrm>
          <a:prstGeom prst="rect">
            <a:avLst/>
          </a:prstGeom>
          <a:solidFill>
            <a:srgbClr val="FFFF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D99CDBB-E6E3-1845-5061-87AF47E5C716}"/>
              </a:ext>
            </a:extLst>
          </p:cNvPr>
          <p:cNvSpPr/>
          <p:nvPr/>
        </p:nvSpPr>
        <p:spPr>
          <a:xfrm>
            <a:off x="10459719" y="762000"/>
            <a:ext cx="1245370" cy="2301239"/>
          </a:xfrm>
          <a:prstGeom prst="rect">
            <a:avLst/>
          </a:prstGeom>
          <a:solidFill>
            <a:srgbClr val="00B05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AC2829D-3443-CB8A-80A5-27E16EEC3C56}"/>
              </a:ext>
            </a:extLst>
          </p:cNvPr>
          <p:cNvSpPr/>
          <p:nvPr/>
        </p:nvSpPr>
        <p:spPr>
          <a:xfrm>
            <a:off x="4632958" y="1762760"/>
            <a:ext cx="1507238" cy="1381758"/>
          </a:xfrm>
          <a:prstGeom prst="rect">
            <a:avLst/>
          </a:prstGeom>
          <a:solidFill>
            <a:srgbClr val="00B05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FD71B54-8B08-9A8E-14E1-E7E98B271093}"/>
              </a:ext>
            </a:extLst>
          </p:cNvPr>
          <p:cNvSpPr/>
          <p:nvPr/>
        </p:nvSpPr>
        <p:spPr>
          <a:xfrm>
            <a:off x="10459719" y="4632959"/>
            <a:ext cx="1245370" cy="1300482"/>
          </a:xfrm>
          <a:prstGeom prst="rect">
            <a:avLst/>
          </a:prstGeom>
          <a:solidFill>
            <a:srgbClr val="00B05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5319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F3FDF9-EFDB-80D0-2110-AF09C036AA15}"/>
              </a:ext>
            </a:extLst>
          </p:cNvPr>
          <p:cNvPicPr>
            <a:picLocks noChangeAspect="1"/>
          </p:cNvPicPr>
          <p:nvPr/>
        </p:nvPicPr>
        <p:blipFill>
          <a:blip r:embed="rId3"/>
          <a:stretch>
            <a:fillRect/>
          </a:stretch>
        </p:blipFill>
        <p:spPr>
          <a:xfrm>
            <a:off x="2820489" y="1055244"/>
            <a:ext cx="7048862" cy="4889751"/>
          </a:xfrm>
          <a:prstGeom prst="rect">
            <a:avLst/>
          </a:prstGeom>
        </p:spPr>
      </p:pic>
      <p:sp>
        <p:nvSpPr>
          <p:cNvPr id="4" name="Rectangle 3">
            <a:extLst>
              <a:ext uri="{FF2B5EF4-FFF2-40B4-BE49-F238E27FC236}">
                <a16:creationId xmlns:a16="http://schemas.microsoft.com/office/drawing/2014/main" id="{EE17DBB6-B7B4-FAAA-ED8F-18F53BECF4D7}"/>
              </a:ext>
            </a:extLst>
          </p:cNvPr>
          <p:cNvSpPr/>
          <p:nvPr/>
        </p:nvSpPr>
        <p:spPr>
          <a:xfrm>
            <a:off x="7437119" y="5511799"/>
            <a:ext cx="2432232" cy="433195"/>
          </a:xfrm>
          <a:prstGeom prst="rect">
            <a:avLst/>
          </a:prstGeom>
          <a:solidFill>
            <a:srgbClr val="FFFF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88DEC82-0684-D300-A43F-11B53892FEA3}"/>
              </a:ext>
            </a:extLst>
          </p:cNvPr>
          <p:cNvSpPr txBox="1"/>
          <p:nvPr/>
        </p:nvSpPr>
        <p:spPr>
          <a:xfrm>
            <a:off x="7782560" y="4206240"/>
            <a:ext cx="2037080" cy="276999"/>
          </a:xfrm>
          <a:prstGeom prst="rect">
            <a:avLst/>
          </a:prstGeom>
          <a:solidFill>
            <a:schemeClr val="bg1"/>
          </a:solidFill>
        </p:spPr>
        <p:txBody>
          <a:bodyPr wrap="square" rtlCol="0">
            <a:spAutoFit/>
          </a:bodyPr>
          <a:lstStyle/>
          <a:p>
            <a:r>
              <a:rPr lang="en-US" sz="1200" dirty="0">
                <a:latin typeface="Arial" panose="020B0604020202020204" pitchFamily="34" charset="0"/>
                <a:cs typeface="Arial" panose="020B0604020202020204" pitchFamily="34" charset="0"/>
              </a:rPr>
              <a:t>8.17 CFS to 9.92 CFS</a:t>
            </a:r>
          </a:p>
        </p:txBody>
      </p:sp>
      <p:sp>
        <p:nvSpPr>
          <p:cNvPr id="2" name="Rectangle 1">
            <a:extLst>
              <a:ext uri="{FF2B5EF4-FFF2-40B4-BE49-F238E27FC236}">
                <a16:creationId xmlns:a16="http://schemas.microsoft.com/office/drawing/2014/main" id="{D887F5BF-5EAC-20CB-F57D-E2D2CA133D21}"/>
              </a:ext>
            </a:extLst>
          </p:cNvPr>
          <p:cNvSpPr/>
          <p:nvPr/>
        </p:nvSpPr>
        <p:spPr>
          <a:xfrm>
            <a:off x="7437119" y="2885441"/>
            <a:ext cx="2432232" cy="1762759"/>
          </a:xfrm>
          <a:prstGeom prst="rect">
            <a:avLst/>
          </a:prstGeom>
          <a:solidFill>
            <a:srgbClr val="00B05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294477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1658</TotalTime>
  <Words>1916</Words>
  <Application>Microsoft Office PowerPoint</Application>
  <PresentationFormat>Widescreen</PresentationFormat>
  <Paragraphs>165</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Century Gothic</vt:lpstr>
      <vt:lpstr>Wingdings 3</vt:lpstr>
      <vt:lpstr>Wisp</vt:lpstr>
      <vt:lpstr>Lookingglass Fish Hatchery </vt:lpstr>
      <vt:lpstr>Background</vt:lpstr>
      <vt:lpstr>Overview</vt:lpstr>
      <vt:lpstr>Project Goals</vt:lpstr>
      <vt:lpstr>What is NOAA Compliance?</vt:lpstr>
      <vt:lpstr>What is NOAA Compliance?</vt:lpstr>
      <vt:lpstr>1. Intake Screen Replacement</vt:lpstr>
      <vt:lpstr>PowerPoint Presentation</vt:lpstr>
      <vt:lpstr>PowerPoint Presentation</vt:lpstr>
      <vt:lpstr>1a. Intake Structure Modifications</vt:lpstr>
      <vt:lpstr>1a. Intake Structure Modifications</vt:lpstr>
      <vt:lpstr>2. Fish Screen Juvenile Bypass</vt:lpstr>
      <vt:lpstr>3. Picket Structure Barrier</vt:lpstr>
      <vt:lpstr>4. Lower Weir Modifications</vt:lpstr>
      <vt:lpstr>5. New Fish Ladder</vt:lpstr>
      <vt:lpstr>Operational Goals</vt:lpstr>
      <vt:lpstr>Timeline</vt:lpstr>
      <vt:lpstr>So….</vt:lpstr>
      <vt:lpstr>Conclusion</vt:lpstr>
      <vt:lpstr>Thank you!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Lookingglass Fish Hatchery</dc:title>
  <dc:creator>Paulson, Nathan</dc:creator>
  <cp:lastModifiedBy>Paulson, Nathan</cp:lastModifiedBy>
  <cp:revision>2</cp:revision>
  <dcterms:created xsi:type="dcterms:W3CDTF">2024-02-12T21:32:36Z</dcterms:created>
  <dcterms:modified xsi:type="dcterms:W3CDTF">2024-05-02T18:11:31Z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9b73270-2993-4076-be47-9c78f42a1e84_Enabled">
    <vt:lpwstr>true</vt:lpwstr>
  </property>
  <property fmtid="{D5CDD505-2E9C-101B-9397-08002B2CF9AE}" pid="3" name="MSIP_Label_09b73270-2993-4076-be47-9c78f42a1e84_SetDate">
    <vt:lpwstr>2024-04-18T20:23:25Z</vt:lpwstr>
  </property>
  <property fmtid="{D5CDD505-2E9C-101B-9397-08002B2CF9AE}" pid="4" name="MSIP_Label_09b73270-2993-4076-be47-9c78f42a1e84_Method">
    <vt:lpwstr>Privileged</vt:lpwstr>
  </property>
  <property fmtid="{D5CDD505-2E9C-101B-9397-08002B2CF9AE}" pid="5" name="MSIP_Label_09b73270-2993-4076-be47-9c78f42a1e84_Name">
    <vt:lpwstr>Level 1 - Published (Items)</vt:lpwstr>
  </property>
  <property fmtid="{D5CDD505-2E9C-101B-9397-08002B2CF9AE}" pid="6" name="MSIP_Label_09b73270-2993-4076-be47-9c78f42a1e84_SiteId">
    <vt:lpwstr>aa3f6932-fa7c-47b4-a0ce-a598cad161cf</vt:lpwstr>
  </property>
  <property fmtid="{D5CDD505-2E9C-101B-9397-08002B2CF9AE}" pid="7" name="MSIP_Label_09b73270-2993-4076-be47-9c78f42a1e84_ActionId">
    <vt:lpwstr>30057389-e710-42fe-bae0-61a9727c5355</vt:lpwstr>
  </property>
  <property fmtid="{D5CDD505-2E9C-101B-9397-08002B2CF9AE}" pid="8" name="MSIP_Label_09b73270-2993-4076-be47-9c78f42a1e84_ContentBits">
    <vt:lpwstr>0</vt:lpwstr>
  </property>
</Properties>
</file>