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  <p:sldId id="261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C81C8-2ACC-D8C8-0D26-E358B65C6D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7F6292-F0DB-2F67-157F-F5F19EF5ED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1F406-709B-A80F-C567-9448365AA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3BAD-23A2-450C-9BB6-E92355370156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16ACD-1ED8-E2E0-67F9-99DDAE684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32D53-808B-C0D5-C73C-7BCA167B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31EA-BCE4-4FC0-A173-0A4816245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722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525CA-CA4E-D424-1920-96933A87C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E26B94-2801-C88E-E8CB-AD5F9499CA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E0F8C-C49F-A20F-6384-9623F36B7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3BAD-23A2-450C-9BB6-E92355370156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7CCC2-B8CA-DD70-3B09-46311C3EE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825814-FBDA-F11E-9D0B-2E19D7C35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31EA-BCE4-4FC0-A173-0A4816245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463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1ED985-9AE4-58B0-9FC2-C6534BC0DD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708C4D-E169-DFDE-83F8-CFD34DAB86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6A493C-46B8-9482-8ABF-647DB8ED1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3BAD-23A2-450C-9BB6-E92355370156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36DCC-4C49-0C38-595A-D999E61AB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2CF17-24EE-A590-CB22-39E822E4F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31EA-BCE4-4FC0-A173-0A4816245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104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55E2D-A10C-08BE-E81A-FBF4EE4A9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8353F-C5F9-B3D3-55E0-35899B36C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2903F4-2776-C63C-DB01-31CBBDBDC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3BAD-23A2-450C-9BB6-E92355370156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C88B3-C34D-DC4C-686D-9E0DE16AF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C5B8EE-7392-8A2A-359B-556B19D6B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31EA-BCE4-4FC0-A173-0A4816245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43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5C930-4C15-8D0D-BCA2-9C340C197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4D4D2F-65F4-8D2D-FC39-4A1D851C55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8CC8E-7F26-3729-15E6-E0E1F2448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3BAD-23A2-450C-9BB6-E92355370156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0D72A-0794-962C-CB30-93A96E8E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23B0AA-2BEE-2559-183D-A35F45C6C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31EA-BCE4-4FC0-A173-0A4816245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46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A62D2-B984-A53A-7E78-C96C6C101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0ADBC-423B-85FF-18F3-1B1B98F059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431DC7-DC48-6442-156F-2BE6A16672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91EA96-8188-86BB-D283-2D1806103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3BAD-23A2-450C-9BB6-E92355370156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CFE4DE-936E-5C26-76B8-5069D54F1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CF61B5-2B95-EDF1-5AE1-A6BC29FEE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31EA-BCE4-4FC0-A173-0A4816245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32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8F05F-1A57-836C-C1D1-0B0F2A29D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78886E-AB7A-C94B-24EF-4E072CB34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E9C15F-5442-2A23-F93B-D568146DAD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A8D747-D8A7-B5FF-05D3-79157B94F1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BE11A-B2D7-262C-6754-FE7BE1F35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FBD949-9675-2F1A-971B-A1E969975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3BAD-23A2-450C-9BB6-E92355370156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188B43-37CC-4202-E040-341BDCEE7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ED6A0F-E1F9-8B64-35ED-DAAF39966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31EA-BCE4-4FC0-A173-0A4816245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18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80907-6C6F-05AD-B83B-99ADB94C1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65863D-FA97-03E3-22D4-5D550FB57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3BAD-23A2-450C-9BB6-E92355370156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524D72-AF44-9586-79FA-10575BB50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AF9A77-0050-299C-C676-AA3FCCBCD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31EA-BCE4-4FC0-A173-0A4816245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268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CD53E0-7F10-C1E4-6AB5-C36C71EA4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3BAD-23A2-450C-9BB6-E92355370156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EAC419-7A74-253E-22F0-BA746CF2C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7DB4FD-0F3C-0501-8AF0-D287E648C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31EA-BCE4-4FC0-A173-0A4816245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436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507CE-1D86-85DA-4AF1-034E91E94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87C42-4F21-BBEF-FC41-CC85BFE20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631FAB-2856-C333-C79D-CFC0227AF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BA0C7D-6462-33FC-AD19-98F71A957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3BAD-23A2-450C-9BB6-E92355370156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167822-EC97-3511-DC77-82490D04C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B42212-0DF7-ECDE-2192-DF7068DFF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31EA-BCE4-4FC0-A173-0A4816245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490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C01D5-6FB5-3E16-56B5-3FBBB7B31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14DB9F-FB75-8D69-4D79-FAD0D7791F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673B20-39C2-0E8A-62D4-8E360885D7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403ED4-47F7-207A-5879-BDBEF9948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3BAD-23A2-450C-9BB6-E92355370156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7C2690-25FE-E64A-C76E-58A5127FB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A7020A-5C4C-5B19-CE32-FECD282F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31EA-BCE4-4FC0-A173-0A4816245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699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FD1FC7-C58E-5FFD-6303-06235C8CD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5447C0-F1E5-D5D6-0FAC-B5A7F3258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D2A38D-A27F-E26F-B572-D4150B834B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4B3BAD-23A2-450C-9BB6-E92355370156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F6C43-30EF-958D-D9C1-90F1AEE8CB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EBE79B-0C2E-AF85-DF16-5182F93153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4E31EA-BCE4-4FC0-A173-0A4816245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343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F828D28-8E09-41CC-8229-3070B5467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sign in front of a road&#10;&#10;Description automatically generated">
            <a:extLst>
              <a:ext uri="{FF2B5EF4-FFF2-40B4-BE49-F238E27FC236}">
                <a16:creationId xmlns:a16="http://schemas.microsoft.com/office/drawing/2014/main" id="{582EAF17-DB62-0E3F-DFFE-7D5D287AFF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249"/>
          <a:stretch/>
        </p:blipFill>
        <p:spPr>
          <a:xfrm>
            <a:off x="20" y="-22"/>
            <a:ext cx="12191977" cy="6858022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5B012D8-7F27-4758-9AC6-C889B154BD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103377" y="1100316"/>
            <a:ext cx="6858003" cy="4657347"/>
          </a:xfrm>
          <a:prstGeom prst="rect">
            <a:avLst/>
          </a:prstGeom>
          <a:gradFill flip="none" rotWithShape="1">
            <a:gsLst>
              <a:gs pos="48000">
                <a:srgbClr val="000000">
                  <a:alpha val="24000"/>
                </a:srgbClr>
              </a:gs>
              <a:gs pos="85000">
                <a:srgbClr val="000000">
                  <a:alpha val="45000"/>
                </a:srgbClr>
              </a:gs>
              <a:gs pos="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9DEEDC-400A-F1A5-B31B-FF84A1F90C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6" y="643467"/>
            <a:ext cx="5452529" cy="3569242"/>
          </a:xfrm>
        </p:spPr>
        <p:txBody>
          <a:bodyPr anchor="t">
            <a:normAutofit/>
          </a:bodyPr>
          <a:lstStyle/>
          <a:p>
            <a:pPr algn="l"/>
            <a:r>
              <a:rPr lang="en-US" sz="5200">
                <a:solidFill>
                  <a:srgbClr val="FFFFFF"/>
                </a:solidFill>
              </a:rPr>
              <a:t>Magic Valley Steelhed Hatchery Rebuild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6147D3-5F5E-B449-C2D8-B4C39FA0DF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6" y="4551037"/>
            <a:ext cx="5449479" cy="1578054"/>
          </a:xfrm>
        </p:spPr>
        <p:txBody>
          <a:bodyPr anchor="b">
            <a:normAutofit/>
          </a:bodyPr>
          <a:lstStyle/>
          <a:p>
            <a:pPr algn="l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63B759-00FC-46D1-9898-8E8625268F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40187" y="2206184"/>
            <a:ext cx="6858003" cy="2445624"/>
          </a:xfrm>
          <a:prstGeom prst="rect">
            <a:avLst/>
          </a:prstGeom>
          <a:gradFill flip="none" rotWithShape="1">
            <a:gsLst>
              <a:gs pos="48000">
                <a:srgbClr val="000000">
                  <a:alpha val="24000"/>
                </a:srgbClr>
              </a:gs>
              <a:gs pos="85000">
                <a:srgbClr val="000000">
                  <a:alpha val="45000"/>
                </a:srgbClr>
              </a:gs>
              <a:gs pos="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64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52519-CD0A-FB49-0E69-38C08301A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7E723-B264-5588-AC06-A9C3757A2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Hatchery built in 1985.</a:t>
            </a:r>
          </a:p>
          <a:p>
            <a:r>
              <a:rPr lang="en-US" dirty="0"/>
              <a:t>32 – 200ft long concrete raceways.</a:t>
            </a:r>
          </a:p>
          <a:p>
            <a:r>
              <a:rPr lang="en-US" dirty="0"/>
              <a:t>Traveling bridge on top of raceways.</a:t>
            </a:r>
          </a:p>
          <a:p>
            <a:r>
              <a:rPr lang="en-US" dirty="0"/>
              <a:t>Walls began to deteriorate in the late 90’s at each of the expansion joints. There are 720 expansion joints.</a:t>
            </a:r>
          </a:p>
          <a:p>
            <a:r>
              <a:rPr lang="en-US" dirty="0"/>
              <a:t>Spalling became bad enough that the hatchery began making repairs in the mid 2000’s.</a:t>
            </a:r>
          </a:p>
          <a:p>
            <a:r>
              <a:rPr lang="en-US" dirty="0"/>
              <a:t>Spent 25k each of the last two years to keep the raceways usable and the bridge operational.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24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1939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178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F4B4C-5711-305A-548B-ECF88C49F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Traveling bridge</a:t>
            </a:r>
          </a:p>
        </p:txBody>
      </p:sp>
      <p:pic>
        <p:nvPicPr>
          <p:cNvPr id="5" name="Content Placeholder 4" descr="A bridge over a dam&#10;&#10;Description automatically generated">
            <a:extLst>
              <a:ext uri="{FF2B5EF4-FFF2-40B4-BE49-F238E27FC236}">
                <a16:creationId xmlns:a16="http://schemas.microsoft.com/office/drawing/2014/main" id="{EDE019B6-19F3-3956-C2F5-F1EA70B4A6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504950"/>
            <a:ext cx="7810500" cy="4987925"/>
          </a:xfrm>
        </p:spPr>
      </p:pic>
    </p:spTree>
    <p:extLst>
      <p:ext uri="{BB962C8B-B14F-4D97-AF65-F5344CB8AC3E}">
        <p14:creationId xmlns:p14="http://schemas.microsoft.com/office/powerpoint/2010/main" val="4223412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B2735E5-CC5D-D988-BC55-87B38A84E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Spalling at expansion joints</a:t>
            </a:r>
          </a:p>
        </p:txBody>
      </p:sp>
      <p:pic>
        <p:nvPicPr>
          <p:cNvPr id="11" name="Content Placeholder 10" descr="A concrete bleachers with a saw&#10;&#10;Description automatically generated">
            <a:extLst>
              <a:ext uri="{FF2B5EF4-FFF2-40B4-BE49-F238E27FC236}">
                <a16:creationId xmlns:a16="http://schemas.microsoft.com/office/drawing/2014/main" id="{50BC45BA-C3FA-E8B3-1260-4547D069DE3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54146"/>
            <a:ext cx="5181600" cy="3894296"/>
          </a:xfrm>
        </p:spPr>
      </p:pic>
      <p:pic>
        <p:nvPicPr>
          <p:cNvPr id="13" name="Content Placeholder 12" descr="A metal screen on a wall&#10;&#10;Description automatically generated with medium confidence">
            <a:extLst>
              <a:ext uri="{FF2B5EF4-FFF2-40B4-BE49-F238E27FC236}">
                <a16:creationId xmlns:a16="http://schemas.microsoft.com/office/drawing/2014/main" id="{23920E7F-88C4-6A46-199A-B604871F798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054146"/>
            <a:ext cx="5181600" cy="3894296"/>
          </a:xfrm>
        </p:spPr>
      </p:pic>
    </p:spTree>
    <p:extLst>
      <p:ext uri="{BB962C8B-B14F-4D97-AF65-F5344CB8AC3E}">
        <p14:creationId xmlns:p14="http://schemas.microsoft.com/office/powerpoint/2010/main" val="3071836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1F95F-6788-667E-707E-D9CC7E9A9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Spalling repairs</a:t>
            </a:r>
          </a:p>
        </p:txBody>
      </p:sp>
      <p:pic>
        <p:nvPicPr>
          <p:cNvPr id="6" name="Content Placeholder 5" descr="A crack in a concrete wall&#10;&#10;Description automatically generated">
            <a:extLst>
              <a:ext uri="{FF2B5EF4-FFF2-40B4-BE49-F238E27FC236}">
                <a16:creationId xmlns:a16="http://schemas.microsoft.com/office/drawing/2014/main" id="{9F8187B3-F459-0B4E-96C8-A0582402A11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54146"/>
            <a:ext cx="5181600" cy="3894296"/>
          </a:xfrm>
        </p:spPr>
      </p:pic>
      <p:pic>
        <p:nvPicPr>
          <p:cNvPr id="8" name="Content Placeholder 7" descr="A close up of a concrete stadium&#10;&#10;Description automatically generated with medium confidence">
            <a:extLst>
              <a:ext uri="{FF2B5EF4-FFF2-40B4-BE49-F238E27FC236}">
                <a16:creationId xmlns:a16="http://schemas.microsoft.com/office/drawing/2014/main" id="{FB7F00A0-0BA2-462F-EC32-896F103D167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054146"/>
            <a:ext cx="5181600" cy="3894296"/>
          </a:xfrm>
        </p:spPr>
      </p:pic>
    </p:spTree>
    <p:extLst>
      <p:ext uri="{BB962C8B-B14F-4D97-AF65-F5344CB8AC3E}">
        <p14:creationId xmlns:p14="http://schemas.microsoft.com/office/powerpoint/2010/main" val="2581021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4BF88-E927-963C-D927-17E1E239E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issues to consider with rebuild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FD6A1-46F1-01E1-EEFF-2C236098D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Waste load allocations</a:t>
            </a:r>
          </a:p>
          <a:p>
            <a:pPr lvl="1"/>
            <a:r>
              <a:rPr lang="en-US" dirty="0"/>
              <a:t>Total Phosphorus proposed to be reduced from 21.7 </a:t>
            </a:r>
            <a:r>
              <a:rPr lang="en-US" dirty="0" err="1"/>
              <a:t>lbs</a:t>
            </a:r>
            <a:r>
              <a:rPr lang="en-US" dirty="0"/>
              <a:t>/day to 10.3</a:t>
            </a:r>
          </a:p>
          <a:p>
            <a:r>
              <a:rPr lang="en-US" dirty="0"/>
              <a:t>Disease – IHN and Cold Water disease</a:t>
            </a:r>
          </a:p>
          <a:p>
            <a:r>
              <a:rPr lang="en-US" dirty="0"/>
              <a:t>Manpower</a:t>
            </a:r>
          </a:p>
          <a:p>
            <a:r>
              <a:rPr lang="en-US" dirty="0"/>
              <a:t>Marking and tag groups</a:t>
            </a:r>
          </a:p>
          <a:p>
            <a:r>
              <a:rPr lang="en-US" dirty="0"/>
              <a:t>Cost</a:t>
            </a:r>
          </a:p>
        </p:txBody>
      </p:sp>
    </p:spTree>
    <p:extLst>
      <p:ext uri="{BB962C8B-B14F-4D97-AF65-F5344CB8AC3E}">
        <p14:creationId xmlns:p14="http://schemas.microsoft.com/office/powerpoint/2010/main" val="4026130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15A69-8970-B2AB-0D61-923618A61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Rearing container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BA791-69C9-1923-7DA3-7F223787C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Concrete raceways</a:t>
            </a:r>
          </a:p>
          <a:p>
            <a:pPr lvl="1"/>
            <a:r>
              <a:rPr lang="en-US" dirty="0"/>
              <a:t>Same as existing</a:t>
            </a:r>
          </a:p>
          <a:p>
            <a:pPr lvl="1"/>
            <a:r>
              <a:rPr lang="en-US" dirty="0"/>
              <a:t>Paired</a:t>
            </a:r>
          </a:p>
          <a:p>
            <a:r>
              <a:rPr lang="en-US" dirty="0"/>
              <a:t>Circular tanks</a:t>
            </a:r>
          </a:p>
          <a:p>
            <a:r>
              <a:rPr lang="en-US" dirty="0"/>
              <a:t>Circular tanks with partial re-use</a:t>
            </a:r>
          </a:p>
          <a:p>
            <a:r>
              <a:rPr lang="en-US" dirty="0"/>
              <a:t>Large rearing ponds</a:t>
            </a:r>
          </a:p>
        </p:txBody>
      </p:sp>
    </p:spTree>
    <p:extLst>
      <p:ext uri="{BB962C8B-B14F-4D97-AF65-F5344CB8AC3E}">
        <p14:creationId xmlns:p14="http://schemas.microsoft.com/office/powerpoint/2010/main" val="2263924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141</Words>
  <Application>Microsoft Office PowerPoint</Application>
  <PresentationFormat>Widescreen</PresentationFormat>
  <Paragraphs>25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Magic Valley Steelhed Hatchery Rebuild</vt:lpstr>
      <vt:lpstr>History</vt:lpstr>
      <vt:lpstr>PowerPoint Presentation</vt:lpstr>
      <vt:lpstr>PowerPoint Presentation</vt:lpstr>
      <vt:lpstr>Traveling bridge</vt:lpstr>
      <vt:lpstr>Spalling at expansion joints</vt:lpstr>
      <vt:lpstr>Spalling repairs</vt:lpstr>
      <vt:lpstr>Big issues to consider with rebuild</vt:lpstr>
      <vt:lpstr>Rearing container types</vt:lpstr>
    </vt:vector>
  </TitlesOfParts>
  <Company>Department of Fish and Game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Magic Valley Steelhed Hatchery Rebuild</dc:title>
  <dc:creator>Rankin,John</dc:creator>
  <cp:lastModifiedBy>Rankin,John</cp:lastModifiedBy>
  <cp:revision>9</cp:revision>
  <dcterms:created xsi:type="dcterms:W3CDTF">2024-04-30T22:06:35Z</dcterms:created>
  <dcterms:modified xsi:type="dcterms:W3CDTF">2024-05-06T20:39:45Z</dcterms:modified>
</cp:coreProperties>
</file>