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93A563-59C6-4B8C-A916-1F3D521B0D7C}" v="65" dt="2024-05-06T22:04:53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ngle, Rod" userId="1879204b-9072-4794-8a22-df6cf72f2b8b" providerId="ADAL" clId="{32DE81B5-D96A-47B5-AB8E-0A5DA3FEC86E}"/>
    <pc:docChg chg="custSel modSld">
      <pc:chgData name="Engle, Rod" userId="1879204b-9072-4794-8a22-df6cf72f2b8b" providerId="ADAL" clId="{32DE81B5-D96A-47B5-AB8E-0A5DA3FEC86E}" dt="2024-05-06T22:56:02.876" v="0" actId="478"/>
      <pc:docMkLst>
        <pc:docMk/>
      </pc:docMkLst>
      <pc:sldChg chg="delSp mod">
        <pc:chgData name="Engle, Rod" userId="1879204b-9072-4794-8a22-df6cf72f2b8b" providerId="ADAL" clId="{32DE81B5-D96A-47B5-AB8E-0A5DA3FEC86E}" dt="2024-05-06T22:56:02.876" v="0" actId="478"/>
        <pc:sldMkLst>
          <pc:docMk/>
          <pc:sldMk cId="1359426603" sldId="256"/>
        </pc:sldMkLst>
        <pc:spChg chg="del">
          <ac:chgData name="Engle, Rod" userId="1879204b-9072-4794-8a22-df6cf72f2b8b" providerId="ADAL" clId="{32DE81B5-D96A-47B5-AB8E-0A5DA3FEC86E}" dt="2024-05-06T22:56:02.876" v="0" actId="478"/>
          <ac:spMkLst>
            <pc:docMk/>
            <pc:sldMk cId="1359426603" sldId="256"/>
            <ac:spMk id="3" creationId="{99E6BF1F-9268-5081-8F87-C98A9A4B8B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B1FD5-469A-008A-996A-090230919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550A5-6492-4C0D-2547-FF2460CDC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09A0E-7CB4-EEDE-5FFC-86F48480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0B25D-6A66-5EE7-06DF-C1ECA2A3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63B63-F33E-1116-7B31-F5520E065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0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B9CD-4F6F-3A5E-0454-2558F6FB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A5843-5B8A-BC78-4F24-3A4ED3FC1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758E3-1619-BA59-4C6B-447B4B93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BFCCF-2CC3-DE62-B684-4CA93F0DC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596D5-5620-F4D1-57DA-2A29AB55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6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F37201-A68B-ECBB-F9FD-FE64771D8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2E2B3-A3B1-4F7A-C306-57EF4C4A6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37DE6-A148-272F-750A-75E43541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14E7D-43FE-70A8-9540-D6F4703A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9679F-F0C3-E555-E6AA-E19F7C9D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8C26-E3E6-FE23-6AFD-7853EC45B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A3CF2-1415-7DA3-7C12-9ECA9B88E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491ED-F8C6-05AF-0B4B-9A6F296F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B5E0B-6D7B-FBDD-174C-B372995B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BD57-8369-C029-915E-34E00D77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35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C16FB-25D8-824C-719B-90A5F66F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4DE4D-CE1B-517A-DA98-7D517C801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7561A-410E-000B-111F-CC4E22EC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43A72-0D33-AECC-FBA9-AF2A9FC7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4BD3F-AC18-40FC-045A-BC4B45C0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4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DEA8-1892-3806-6369-3EBB3270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0BE6-1877-D519-09B6-F4C720470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B5462-825D-F6EA-EB44-A8D167C54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C9DA5-D028-184E-77CA-461BCAA3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F79D4-E919-CC1F-C82C-D4863AF1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CB778-DFC7-7D14-2F39-C3AD53B4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4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E1F6-6098-EBA2-F279-29B4AF7DB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22169-43F6-30C7-4900-3F8784C7A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73055-DA35-ED3F-9DEB-A6951A930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41799-79A3-F6AB-45F9-11C0B6E47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1556C-9DBC-F456-F190-ACA1A5D46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BAC61C-0197-07A6-3439-1A48A1C8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D75947-DD2A-256D-9BE7-EB97E761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759D0-F318-5660-444E-B0F847C8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54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4B1B-FCD8-7402-ED97-3B890D69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1AB06-FA05-532D-F37E-C8414608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4A638-301E-5CA2-BEFC-828E6725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CD87A-108A-38E8-608E-1141510C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4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5AB34-2D26-8D24-C6BA-C7B806A3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1CECBD-69BF-50E5-BA30-8B91A1C03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2AD52-EB88-042D-4EB9-1B859BF6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3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9FF8-898C-3122-990F-E66F291D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BA2EB-EA99-94A0-A57E-585AEF22E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37604-7726-45BD-2217-C6DDBA9E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4F9E7-4DA1-C0A1-1908-83B4E7C4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CEF23-6647-E148-A78A-302B294E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1D084-20A2-6D2F-7947-D1F5C54D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EA08-F3D1-9AA0-9EDA-330626214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27492A-311F-C8A7-C76F-EA068F863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23442-0C0D-3660-19F0-A0C325DEF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A02DA-75DE-1167-1016-F9C9E986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85EB0-452B-CA34-5606-B6FA37F08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B2BD8-FEBE-9AF3-D201-C949140F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9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E8336C-14E3-54B1-AE1C-F21EFAD7D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418D5-A592-499D-A0C6-F8C4D4A0A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049AB-9103-9910-787D-C1C355E79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AEEB06-B1D6-42A5-B543-E1796FFB920C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CCA3-D57F-5676-0316-62A8A7E6C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021D-5E25-8FF3-96B0-787444AF7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3B6AFE-B1EE-4771-A051-788EE92B54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erial view of a factory&#10;&#10;Description automatically generated">
            <a:extLst>
              <a:ext uri="{FF2B5EF4-FFF2-40B4-BE49-F238E27FC236}">
                <a16:creationId xmlns:a16="http://schemas.microsoft.com/office/drawing/2014/main" id="{9BF0CE96-4B7E-4FA1-1646-236CE7C01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09289"/>
            <a:ext cx="5294716" cy="3095612"/>
          </a:xfrm>
          <a:prstGeom prst="rect">
            <a:avLst/>
          </a:prstGeom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ez Perce take over fish production at Dworshak | Local and regional news | Lewiston Tribune ...">
            <a:extLst>
              <a:ext uri="{FF2B5EF4-FFF2-40B4-BE49-F238E27FC236}">
                <a16:creationId xmlns:a16="http://schemas.microsoft.com/office/drawing/2014/main" id="{500841E4-C336-65C2-25C8-4A95554A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809290"/>
            <a:ext cx="5294715" cy="30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546AE-B369-F99C-D430-D1FD80258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024" y="5144422"/>
            <a:ext cx="762000" cy="895350"/>
          </a:xfrm>
          <a:prstGeom prst="rect">
            <a:avLst/>
          </a:prstGeom>
        </p:spPr>
      </p:pic>
      <p:pic>
        <p:nvPicPr>
          <p:cNvPr id="1030" name="Picture 6" descr="Nez Perce Tribe">
            <a:extLst>
              <a:ext uri="{FF2B5EF4-FFF2-40B4-BE49-F238E27FC236}">
                <a16:creationId xmlns:a16="http://schemas.microsoft.com/office/drawing/2014/main" id="{74437DB5-A2B4-F940-389D-ADAEEE1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42" y="4984322"/>
            <a:ext cx="1376516" cy="12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fg-badge">
            <a:extLst>
              <a:ext uri="{FF2B5EF4-FFF2-40B4-BE49-F238E27FC236}">
                <a16:creationId xmlns:a16="http://schemas.microsoft.com/office/drawing/2014/main" id="{1B270D35-117E-7C2A-0CB4-DF2070F3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33" y="5048711"/>
            <a:ext cx="1085915" cy="10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Walla Walla District">
            <a:extLst>
              <a:ext uri="{FF2B5EF4-FFF2-40B4-BE49-F238E27FC236}">
                <a16:creationId xmlns:a16="http://schemas.microsoft.com/office/drawing/2014/main" id="{954AF50E-E87D-E99A-C76E-C72B8994F4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4" descr="Walla Walla District">
            <a:extLst>
              <a:ext uri="{FF2B5EF4-FFF2-40B4-BE49-F238E27FC236}">
                <a16:creationId xmlns:a16="http://schemas.microsoft.com/office/drawing/2014/main" id="{139287EE-9D30-5C40-3E3D-C55EDABCA8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42" name="Picture 18" descr="Rectangular ARMY CORPS of ENGINEERS Logo Sticker insignia | Etsy">
            <a:extLst>
              <a:ext uri="{FF2B5EF4-FFF2-40B4-BE49-F238E27FC236}">
                <a16:creationId xmlns:a16="http://schemas.microsoft.com/office/drawing/2014/main" id="{D2725ABF-56FA-8DD6-17F6-5E754F2D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4" y="5096602"/>
            <a:ext cx="1085914" cy="101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9654D6-F0DA-C67A-F2DE-EB7E55733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078" y="5096602"/>
            <a:ext cx="762000" cy="1011285"/>
          </a:xfrm>
          <a:prstGeom prst="rect">
            <a:avLst/>
          </a:prstGeom>
        </p:spPr>
      </p:pic>
      <p:pic>
        <p:nvPicPr>
          <p:cNvPr id="1044" name="Picture 20" descr="United States Army Corps of Engineers - Wikipedia">
            <a:extLst>
              <a:ext uri="{FF2B5EF4-FFF2-40B4-BE49-F238E27FC236}">
                <a16:creationId xmlns:a16="http://schemas.microsoft.com/office/drawing/2014/main" id="{5189E854-2D79-78E4-BAD1-565205171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922" y="5064752"/>
            <a:ext cx="1162846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335F95-959A-4163-6261-A43967569A0F}"/>
              </a:ext>
            </a:extLst>
          </p:cNvPr>
          <p:cNvSpPr txBox="1"/>
          <p:nvPr/>
        </p:nvSpPr>
        <p:spPr>
          <a:xfrm>
            <a:off x="743444" y="1173778"/>
            <a:ext cx="487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Clearwater Fish Hatchery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BF355-9471-02FA-3223-E005ADFCE813}"/>
              </a:ext>
            </a:extLst>
          </p:cNvPr>
          <p:cNvSpPr txBox="1"/>
          <p:nvPr/>
        </p:nvSpPr>
        <p:spPr>
          <a:xfrm>
            <a:off x="6581897" y="1143000"/>
            <a:ext cx="416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Dworshak Fish Hatchery</a:t>
            </a:r>
          </a:p>
        </p:txBody>
      </p:sp>
    </p:spTree>
    <p:extLst>
      <p:ext uri="{BB962C8B-B14F-4D97-AF65-F5344CB8AC3E}">
        <p14:creationId xmlns:p14="http://schemas.microsoft.com/office/powerpoint/2010/main" val="212639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1CBA6-F499-D1E9-29F3-17AFF3E8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4400"/>
            <a:ext cx="12192000" cy="467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0F47D-5FDF-400C-478B-9C79C439D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8258"/>
            <a:ext cx="9144000" cy="1101213"/>
          </a:xfrm>
        </p:spPr>
        <p:txBody>
          <a:bodyPr/>
          <a:lstStyle/>
          <a:p>
            <a:r>
              <a:rPr lang="en-US" dirty="0"/>
              <a:t>Smolt Trucks On the Road</a:t>
            </a:r>
          </a:p>
        </p:txBody>
      </p:sp>
    </p:spTree>
    <p:extLst>
      <p:ext uri="{BB962C8B-B14F-4D97-AF65-F5344CB8AC3E}">
        <p14:creationId xmlns:p14="http://schemas.microsoft.com/office/powerpoint/2010/main" val="1359426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71A28-4323-D8C3-E9BD-130F88E23232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effectLst/>
                <a:latin typeface="+mj-lt"/>
                <a:ea typeface="+mj-ea"/>
                <a:cs typeface="+mj-cs"/>
              </a:rPr>
              <a:t>Difficulties with Hauling and Releasing Smolts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E5FF9-A017-E612-6E54-9FC0B9E76BB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Short staffed for hauling, acclimation,  and releases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Maintenance and keeping trucks on the road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Time it takes to replace trucks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Which release timings are the priority?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Does the AOP need to be updated?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Low water flows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Winter weather conditions</a:t>
            </a:r>
          </a:p>
          <a:p>
            <a:pPr marL="342900" marR="0" lvl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effectLst/>
              </a:rPr>
              <a:t>Short turn around times at hatcheries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4D5C-D891-A74F-4F54-0E65D245A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8" r="-1" b="2089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101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nature&#10;&#10;Description automatically generated">
            <a:extLst>
              <a:ext uri="{FF2B5EF4-FFF2-40B4-BE49-F238E27FC236}">
                <a16:creationId xmlns:a16="http://schemas.microsoft.com/office/drawing/2014/main" id="{CE213490-4CD0-60FE-B394-A42D215DB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r="1" b="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2" name="Content Placeholder 14" descr="A picture containing snow, outdoor, building, day&#10;&#10;Description automatically generated">
            <a:extLst>
              <a:ext uri="{FF2B5EF4-FFF2-40B4-BE49-F238E27FC236}">
                <a16:creationId xmlns:a16="http://schemas.microsoft.com/office/drawing/2014/main" id="{D56E4855-C27F-90BF-C3F5-C1FFCF0A5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r="1" b="1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C1979A3-1612-4D24-675D-01420BAC83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1" b="1"/>
          <a:stretch/>
        </p:blipFill>
        <p:spPr>
          <a:xfrm rot="5400000">
            <a:off x="7331905" y="2030780"/>
            <a:ext cx="5707537" cy="4012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0BD28-5D32-8CB1-1462-D1AC13B86647}"/>
              </a:ext>
            </a:extLst>
          </p:cNvPr>
          <p:cNvSpPr txBox="1"/>
          <p:nvPr/>
        </p:nvSpPr>
        <p:spPr>
          <a:xfrm>
            <a:off x="579758" y="229231"/>
            <a:ext cx="2890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Acclimation and Release Sites</a:t>
            </a:r>
          </a:p>
        </p:txBody>
      </p:sp>
    </p:spTree>
    <p:extLst>
      <p:ext uri="{BB962C8B-B14F-4D97-AF65-F5344CB8AC3E}">
        <p14:creationId xmlns:p14="http://schemas.microsoft.com/office/powerpoint/2010/main" val="419094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70</Words>
  <Application>Microsoft Office PowerPoint</Application>
  <PresentationFormat>Widescreen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Smolt Trucks On the Road</vt:lpstr>
      <vt:lpstr>PowerPoint Presentation</vt:lpstr>
      <vt:lpstr>PowerPoint Presentation</vt:lpstr>
    </vt:vector>
  </TitlesOfParts>
  <Company>Idaho Department of Fish and Game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Chewning,Denys</dc:creator>
  <cp:lastModifiedBy>Engle, Rod</cp:lastModifiedBy>
  <cp:revision>2</cp:revision>
  <dcterms:created xsi:type="dcterms:W3CDTF">2024-05-06T16:00:03Z</dcterms:created>
  <dcterms:modified xsi:type="dcterms:W3CDTF">2024-05-06T22:56:05Z</dcterms:modified>
</cp:coreProperties>
</file>