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78" r:id="rId6"/>
    <p:sldId id="301" r:id="rId7"/>
    <p:sldId id="293" r:id="rId8"/>
    <p:sldId id="298" r:id="rId9"/>
    <p:sldId id="287" r:id="rId10"/>
    <p:sldId id="302" r:id="rId11"/>
    <p:sldId id="290" r:id="rId12"/>
    <p:sldId id="261" r:id="rId13"/>
    <p:sldId id="289" r:id="rId14"/>
    <p:sldId id="288" r:id="rId15"/>
    <p:sldId id="292" r:id="rId16"/>
    <p:sldId id="283" r:id="rId17"/>
    <p:sldId id="304" r:id="rId18"/>
    <p:sldId id="303" r:id="rId19"/>
    <p:sldId id="2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7FA75D-F209-4ABE-B9F5-7669ABBBF518}" name="FELDHAUS Joseph * ODFW" initials="FO" userId="S::joseph.feldhaus@odfw.oregon.gov::7b2cfc08-dea2-4b60-bc30-bc0f390179c8" providerId="AD"/>
  <p188:author id="{7CBCC0B0-FF98-150C-1B33-7B0125031AE9}" name="BRANDT Ethan J * ODFW" initials="BEJ*O" userId="S::Ethan.J.Brandt@odfw.oregon.gov::29611c37-b7a7-4af3-b0b0-a9d9d509e3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BEB9AA"/>
    <a:srgbClr val="C0C9C2"/>
    <a:srgbClr val="AA9D92"/>
    <a:srgbClr val="F2F1EE"/>
    <a:srgbClr val="D8D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902808-65BF-44AE-A60F-E907127CAD7B}" v="60" dt="2024-05-07T22:56:23.4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3595" autoAdjust="0"/>
  </p:normalViewPr>
  <p:slideViewPr>
    <p:cSldViewPr snapToGrid="0">
      <p:cViewPr varScale="1">
        <p:scale>
          <a:sx n="106" d="100"/>
          <a:sy n="106" d="100"/>
        </p:scale>
        <p:origin x="186" y="114"/>
      </p:cViewPr>
      <p:guideLst>
        <p:guide pos="4128"/>
        <p:guide orient="horz" pos="960"/>
      </p:guideLst>
    </p:cSldViewPr>
  </p:slideViewPr>
  <p:outlineViewPr>
    <p:cViewPr>
      <p:scale>
        <a:sx n="33" d="100"/>
        <a:sy n="33" d="100"/>
      </p:scale>
      <p:origin x="0" y="-402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DHAUS Joseph * ODFW" userId="7b2cfc08-dea2-4b60-bc30-bc0f390179c8" providerId="ADAL" clId="{99902808-65BF-44AE-A60F-E907127CAD7B}"/>
    <pc:docChg chg="undo custSel addSld delSld modSld sldOrd modMainMaster">
      <pc:chgData name="FELDHAUS Joseph * ODFW" userId="7b2cfc08-dea2-4b60-bc30-bc0f390179c8" providerId="ADAL" clId="{99902808-65BF-44AE-A60F-E907127CAD7B}" dt="2024-05-07T22:57:15.295" v="852" actId="1076"/>
      <pc:docMkLst>
        <pc:docMk/>
      </pc:docMkLst>
      <pc:sldChg chg="addSp delSp modSp mod setBg modAnim">
        <pc:chgData name="FELDHAUS Joseph * ODFW" userId="7b2cfc08-dea2-4b60-bc30-bc0f390179c8" providerId="ADAL" clId="{99902808-65BF-44AE-A60F-E907127CAD7B}" dt="2024-05-07T22:48:22.139" v="760" actId="14100"/>
        <pc:sldMkLst>
          <pc:docMk/>
          <pc:sldMk cId="2259308896" sldId="256"/>
        </pc:sldMkLst>
        <pc:spChg chg="add del mod">
          <ac:chgData name="FELDHAUS Joseph * ODFW" userId="7b2cfc08-dea2-4b60-bc30-bc0f390179c8" providerId="ADAL" clId="{99902808-65BF-44AE-A60F-E907127CAD7B}" dt="2024-05-07T22:34:54.564" v="508" actId="478"/>
          <ac:spMkLst>
            <pc:docMk/>
            <pc:sldMk cId="2259308896" sldId="256"/>
            <ac:spMk id="2" creationId="{6A2EA481-813D-F1D6-AEA2-B0845134360C}"/>
          </ac:spMkLst>
        </pc:spChg>
        <pc:spChg chg="add del mod">
          <ac:chgData name="FELDHAUS Joseph * ODFW" userId="7b2cfc08-dea2-4b60-bc30-bc0f390179c8" providerId="ADAL" clId="{99902808-65BF-44AE-A60F-E907127CAD7B}" dt="2024-05-07T22:34:55.895" v="509" actId="478"/>
          <ac:spMkLst>
            <pc:docMk/>
            <pc:sldMk cId="2259308896" sldId="256"/>
            <ac:spMk id="3" creationId="{99A6C62C-0335-BAA7-3354-9AB863760878}"/>
          </ac:spMkLst>
        </pc:spChg>
        <pc:spChg chg="mod">
          <ac:chgData name="FELDHAUS Joseph * ODFW" userId="7b2cfc08-dea2-4b60-bc30-bc0f390179c8" providerId="ADAL" clId="{99902808-65BF-44AE-A60F-E907127CAD7B}" dt="2024-05-07T22:48:22.139" v="760" actId="14100"/>
          <ac:spMkLst>
            <pc:docMk/>
            <pc:sldMk cId="2259308896" sldId="256"/>
            <ac:spMk id="4" creationId="{88467C95-DF23-40B9-B265-2E6F3DE29030}"/>
          </ac:spMkLst>
        </pc:spChg>
        <pc:spChg chg="add del mod">
          <ac:chgData name="FELDHAUS Joseph * ODFW" userId="7b2cfc08-dea2-4b60-bc30-bc0f390179c8" providerId="ADAL" clId="{99902808-65BF-44AE-A60F-E907127CAD7B}" dt="2024-05-07T22:34:57.758" v="510" actId="478"/>
          <ac:spMkLst>
            <pc:docMk/>
            <pc:sldMk cId="2259308896" sldId="256"/>
            <ac:spMk id="6" creationId="{6786F41A-30C1-086C-66A1-D3F4392C7E95}"/>
          </ac:spMkLst>
        </pc:spChg>
        <pc:picChg chg="mod">
          <ac:chgData name="FELDHAUS Joseph * ODFW" userId="7b2cfc08-dea2-4b60-bc30-bc0f390179c8" providerId="ADAL" clId="{99902808-65BF-44AE-A60F-E907127CAD7B}" dt="2024-05-07T22:35:25.509" v="519" actId="1076"/>
          <ac:picMkLst>
            <pc:docMk/>
            <pc:sldMk cId="2259308896" sldId="256"/>
            <ac:picMk id="5" creationId="{2EB5EA4A-27DF-3DF4-2606-64A01EC14334}"/>
          </ac:picMkLst>
        </pc:picChg>
        <pc:picChg chg="mod">
          <ac:chgData name="FELDHAUS Joseph * ODFW" userId="7b2cfc08-dea2-4b60-bc30-bc0f390179c8" providerId="ADAL" clId="{99902808-65BF-44AE-A60F-E907127CAD7B}" dt="2024-05-07T22:35:49.327" v="525" actId="1076"/>
          <ac:picMkLst>
            <pc:docMk/>
            <pc:sldMk cId="2259308896" sldId="256"/>
            <ac:picMk id="8" creationId="{2ED06A9D-FDC5-0FE2-25F3-F02FAD0C3AF6}"/>
          </ac:picMkLst>
        </pc:picChg>
        <pc:picChg chg="add mod">
          <ac:chgData name="FELDHAUS Joseph * ODFW" userId="7b2cfc08-dea2-4b60-bc30-bc0f390179c8" providerId="ADAL" clId="{99902808-65BF-44AE-A60F-E907127CAD7B}" dt="2024-05-07T22:35:33.851" v="523" actId="1076"/>
          <ac:picMkLst>
            <pc:docMk/>
            <pc:sldMk cId="2259308896" sldId="256"/>
            <ac:picMk id="9" creationId="{F70D4C44-C125-1E23-02CC-DC0DD09D21CD}"/>
          </ac:picMkLst>
        </pc:picChg>
        <pc:picChg chg="mod">
          <ac:chgData name="FELDHAUS Joseph * ODFW" userId="7b2cfc08-dea2-4b60-bc30-bc0f390179c8" providerId="ADAL" clId="{99902808-65BF-44AE-A60F-E907127CAD7B}" dt="2024-05-07T22:35:47.399" v="524" actId="1076"/>
          <ac:picMkLst>
            <pc:docMk/>
            <pc:sldMk cId="2259308896" sldId="256"/>
            <ac:picMk id="10" creationId="{D16F72BA-5096-2F08-25A2-4F1490FD4DEB}"/>
          </ac:picMkLst>
        </pc:picChg>
        <pc:picChg chg="mod">
          <ac:chgData name="FELDHAUS Joseph * ODFW" userId="7b2cfc08-dea2-4b60-bc30-bc0f390179c8" providerId="ADAL" clId="{99902808-65BF-44AE-A60F-E907127CAD7B}" dt="2024-05-07T22:35:57.872" v="528" actId="1076"/>
          <ac:picMkLst>
            <pc:docMk/>
            <pc:sldMk cId="2259308896" sldId="256"/>
            <ac:picMk id="16" creationId="{26FA25EE-E167-9FEF-02BF-DC8575D05090}"/>
          </ac:picMkLst>
        </pc:picChg>
        <pc:picChg chg="mod">
          <ac:chgData name="FELDHAUS Joseph * ODFW" userId="7b2cfc08-dea2-4b60-bc30-bc0f390179c8" providerId="ADAL" clId="{99902808-65BF-44AE-A60F-E907127CAD7B}" dt="2024-05-07T22:35:55.850" v="527" actId="1076"/>
          <ac:picMkLst>
            <pc:docMk/>
            <pc:sldMk cId="2259308896" sldId="256"/>
            <ac:picMk id="1026" creationId="{084CF976-2B2A-FCC5-D270-EFF3ACCB4C6D}"/>
          </ac:picMkLst>
        </pc:picChg>
      </pc:sldChg>
      <pc:sldChg chg="modSp mod ord setBg">
        <pc:chgData name="FELDHAUS Joseph * ODFW" userId="7b2cfc08-dea2-4b60-bc30-bc0f390179c8" providerId="ADAL" clId="{99902808-65BF-44AE-A60F-E907127CAD7B}" dt="2024-05-07T22:48:00.340" v="758" actId="5793"/>
        <pc:sldMkLst>
          <pc:docMk/>
          <pc:sldMk cId="4212917468" sldId="260"/>
        </pc:sldMkLst>
        <pc:spChg chg="mod">
          <ac:chgData name="FELDHAUS Joseph * ODFW" userId="7b2cfc08-dea2-4b60-bc30-bc0f390179c8" providerId="ADAL" clId="{99902808-65BF-44AE-A60F-E907127CAD7B}" dt="2024-05-07T22:48:00.340" v="758" actId="5793"/>
          <ac:spMkLst>
            <pc:docMk/>
            <pc:sldMk cId="4212917468" sldId="260"/>
            <ac:spMk id="2" creationId="{F96F75DE-8A44-4EC5-83C6-95BDDF10DFD9}"/>
          </ac:spMkLst>
        </pc:spChg>
        <pc:spChg chg="mod">
          <ac:chgData name="FELDHAUS Joseph * ODFW" userId="7b2cfc08-dea2-4b60-bc30-bc0f390179c8" providerId="ADAL" clId="{99902808-65BF-44AE-A60F-E907127CAD7B}" dt="2024-05-07T22:19:03.548" v="286" actId="1076"/>
          <ac:spMkLst>
            <pc:docMk/>
            <pc:sldMk cId="4212917468" sldId="260"/>
            <ac:spMk id="5" creationId="{3B8CCDF4-C006-CD6C-AFCC-BB386C13389D}"/>
          </ac:spMkLst>
        </pc:spChg>
      </pc:sldChg>
      <pc:sldChg chg="addSp delSp modSp mod setBg">
        <pc:chgData name="FELDHAUS Joseph * ODFW" userId="7b2cfc08-dea2-4b60-bc30-bc0f390179c8" providerId="ADAL" clId="{99902808-65BF-44AE-A60F-E907127CAD7B}" dt="2024-05-07T22:43:27.750" v="610" actId="21"/>
        <pc:sldMkLst>
          <pc:docMk/>
          <pc:sldMk cId="1527386939" sldId="261"/>
        </pc:sldMkLst>
        <pc:spChg chg="mod">
          <ac:chgData name="FELDHAUS Joseph * ODFW" userId="7b2cfc08-dea2-4b60-bc30-bc0f390179c8" providerId="ADAL" clId="{99902808-65BF-44AE-A60F-E907127CAD7B}" dt="2024-05-07T22:15:09.378" v="250" actId="1076"/>
          <ac:spMkLst>
            <pc:docMk/>
            <pc:sldMk cId="1527386939" sldId="261"/>
            <ac:spMk id="3" creationId="{2CEEA475-34C4-96E1-6311-F9345EC63BBF}"/>
          </ac:spMkLst>
        </pc:spChg>
        <pc:spChg chg="mod">
          <ac:chgData name="FELDHAUS Joseph * ODFW" userId="7b2cfc08-dea2-4b60-bc30-bc0f390179c8" providerId="ADAL" clId="{99902808-65BF-44AE-A60F-E907127CAD7B}" dt="2024-05-07T22:15:14.538" v="252" actId="1076"/>
          <ac:spMkLst>
            <pc:docMk/>
            <pc:sldMk cId="1527386939" sldId="261"/>
            <ac:spMk id="5" creationId="{F7329983-75BB-B51E-507E-0B47D4B30D4C}"/>
          </ac:spMkLst>
        </pc:spChg>
        <pc:spChg chg="mod">
          <ac:chgData name="FELDHAUS Joseph * ODFW" userId="7b2cfc08-dea2-4b60-bc30-bc0f390179c8" providerId="ADAL" clId="{99902808-65BF-44AE-A60F-E907127CAD7B}" dt="2024-05-07T22:15:21.400" v="253" actId="1076"/>
          <ac:spMkLst>
            <pc:docMk/>
            <pc:sldMk cId="1527386939" sldId="261"/>
            <ac:spMk id="6" creationId="{29BA0FEB-9BBC-374C-92D8-F65BF9550E2C}"/>
          </ac:spMkLst>
        </pc:spChg>
        <pc:spChg chg="mod">
          <ac:chgData name="FELDHAUS Joseph * ODFW" userId="7b2cfc08-dea2-4b60-bc30-bc0f390179c8" providerId="ADAL" clId="{99902808-65BF-44AE-A60F-E907127CAD7B}" dt="2024-05-07T22:15:58.011" v="272" actId="1076"/>
          <ac:spMkLst>
            <pc:docMk/>
            <pc:sldMk cId="1527386939" sldId="261"/>
            <ac:spMk id="7" creationId="{9EDE5013-89B4-3C5F-651E-463855B373E3}"/>
          </ac:spMkLst>
        </pc:spChg>
        <pc:spChg chg="mod">
          <ac:chgData name="FELDHAUS Joseph * ODFW" userId="7b2cfc08-dea2-4b60-bc30-bc0f390179c8" providerId="ADAL" clId="{99902808-65BF-44AE-A60F-E907127CAD7B}" dt="2024-05-07T22:16:01.890" v="273" actId="1076"/>
          <ac:spMkLst>
            <pc:docMk/>
            <pc:sldMk cId="1527386939" sldId="261"/>
            <ac:spMk id="8" creationId="{F770F811-7646-5F31-66F8-54DAC2174BED}"/>
          </ac:spMkLst>
        </pc:spChg>
        <pc:spChg chg="add mod">
          <ac:chgData name="FELDHAUS Joseph * ODFW" userId="7b2cfc08-dea2-4b60-bc30-bc0f390179c8" providerId="ADAL" clId="{99902808-65BF-44AE-A60F-E907127CAD7B}" dt="2024-05-07T22:15:45.560" v="270" actId="1076"/>
          <ac:spMkLst>
            <pc:docMk/>
            <pc:sldMk cId="1527386939" sldId="261"/>
            <ac:spMk id="10" creationId="{C6B26548-108D-7DDA-8406-62BC65741FC6}"/>
          </ac:spMkLst>
        </pc:spChg>
        <pc:spChg chg="add mod">
          <ac:chgData name="FELDHAUS Joseph * ODFW" userId="7b2cfc08-dea2-4b60-bc30-bc0f390179c8" providerId="ADAL" clId="{99902808-65BF-44AE-A60F-E907127CAD7B}" dt="2024-05-07T22:15:49.804" v="271" actId="1076"/>
          <ac:spMkLst>
            <pc:docMk/>
            <pc:sldMk cId="1527386939" sldId="261"/>
            <ac:spMk id="11" creationId="{2836C1B3-1072-C9C6-7058-434E31A08E06}"/>
          </ac:spMkLst>
        </pc:spChg>
        <pc:spChg chg="add mod">
          <ac:chgData name="FELDHAUS Joseph * ODFW" userId="7b2cfc08-dea2-4b60-bc30-bc0f390179c8" providerId="ADAL" clId="{99902808-65BF-44AE-A60F-E907127CAD7B}" dt="2024-05-07T22:15:41.460" v="269" actId="1076"/>
          <ac:spMkLst>
            <pc:docMk/>
            <pc:sldMk cId="1527386939" sldId="261"/>
            <ac:spMk id="12" creationId="{25373FD5-3284-1035-E489-D30273FC5678}"/>
          </ac:spMkLst>
        </pc:spChg>
        <pc:picChg chg="add del mod">
          <ac:chgData name="FELDHAUS Joseph * ODFW" userId="7b2cfc08-dea2-4b60-bc30-bc0f390179c8" providerId="ADAL" clId="{99902808-65BF-44AE-A60F-E907127CAD7B}" dt="2024-05-07T22:43:27.750" v="610" actId="21"/>
          <ac:picMkLst>
            <pc:docMk/>
            <pc:sldMk cId="1527386939" sldId="261"/>
            <ac:picMk id="14" creationId="{7BA2B264-E10F-E578-930B-C4893A005C41}"/>
          </ac:picMkLst>
        </pc:picChg>
        <pc:picChg chg="mod">
          <ac:chgData name="FELDHAUS Joseph * ODFW" userId="7b2cfc08-dea2-4b60-bc30-bc0f390179c8" providerId="ADAL" clId="{99902808-65BF-44AE-A60F-E907127CAD7B}" dt="2024-05-07T22:15:03.374" v="249" actId="14100"/>
          <ac:picMkLst>
            <pc:docMk/>
            <pc:sldMk cId="1527386939" sldId="261"/>
            <ac:picMk id="1026" creationId="{267AE64C-3F5C-C5C9-205B-19688DDAEEF2}"/>
          </ac:picMkLst>
        </pc:picChg>
      </pc:sldChg>
      <pc:sldChg chg="setBg">
        <pc:chgData name="FELDHAUS Joseph * ODFW" userId="7b2cfc08-dea2-4b60-bc30-bc0f390179c8" providerId="ADAL" clId="{99902808-65BF-44AE-A60F-E907127CAD7B}" dt="2024-05-07T22:02:08.753" v="40"/>
        <pc:sldMkLst>
          <pc:docMk/>
          <pc:sldMk cId="2371293676" sldId="278"/>
        </pc:sldMkLst>
      </pc:sldChg>
      <pc:sldChg chg="modSp mod ord setBg">
        <pc:chgData name="FELDHAUS Joseph * ODFW" userId="7b2cfc08-dea2-4b60-bc30-bc0f390179c8" providerId="ADAL" clId="{99902808-65BF-44AE-A60F-E907127CAD7B}" dt="2024-05-07T22:17:07.951" v="275"/>
        <pc:sldMkLst>
          <pc:docMk/>
          <pc:sldMk cId="344939837" sldId="283"/>
        </pc:sldMkLst>
        <pc:spChg chg="mod">
          <ac:chgData name="FELDHAUS Joseph * ODFW" userId="7b2cfc08-dea2-4b60-bc30-bc0f390179c8" providerId="ADAL" clId="{99902808-65BF-44AE-A60F-E907127CAD7B}" dt="2024-05-07T22:01:12.251" v="36" actId="113"/>
          <ac:spMkLst>
            <pc:docMk/>
            <pc:sldMk cId="344939837" sldId="283"/>
            <ac:spMk id="6" creationId="{9E57A318-0C29-77EC-103C-6BD92FA5808B}"/>
          </ac:spMkLst>
        </pc:spChg>
        <pc:spChg chg="mod">
          <ac:chgData name="FELDHAUS Joseph * ODFW" userId="7b2cfc08-dea2-4b60-bc30-bc0f390179c8" providerId="ADAL" clId="{99902808-65BF-44AE-A60F-E907127CAD7B}" dt="2024-05-07T22:00:34.128" v="32" actId="113"/>
          <ac:spMkLst>
            <pc:docMk/>
            <pc:sldMk cId="344939837" sldId="283"/>
            <ac:spMk id="7" creationId="{202E22BE-4F10-2F8C-4DF7-CD158E599046}"/>
          </ac:spMkLst>
        </pc:spChg>
      </pc:sldChg>
      <pc:sldChg chg="addSp modSp mod modAnim">
        <pc:chgData name="FELDHAUS Joseph * ODFW" userId="7b2cfc08-dea2-4b60-bc30-bc0f390179c8" providerId="ADAL" clId="{99902808-65BF-44AE-A60F-E907127CAD7B}" dt="2024-05-07T22:41:05.194" v="605" actId="14100"/>
        <pc:sldMkLst>
          <pc:docMk/>
          <pc:sldMk cId="1912012592" sldId="287"/>
        </pc:sldMkLst>
        <pc:spChg chg="mod">
          <ac:chgData name="FELDHAUS Joseph * ODFW" userId="7b2cfc08-dea2-4b60-bc30-bc0f390179c8" providerId="ADAL" clId="{99902808-65BF-44AE-A60F-E907127CAD7B}" dt="2024-05-07T22:41:05.194" v="605" actId="14100"/>
          <ac:spMkLst>
            <pc:docMk/>
            <pc:sldMk cId="1912012592" sldId="287"/>
            <ac:spMk id="2" creationId="{8FEE0485-6657-3D18-5EC2-31ABAF6A9297}"/>
          </ac:spMkLst>
        </pc:spChg>
        <pc:spChg chg="mod">
          <ac:chgData name="FELDHAUS Joseph * ODFW" userId="7b2cfc08-dea2-4b60-bc30-bc0f390179c8" providerId="ADAL" clId="{99902808-65BF-44AE-A60F-E907127CAD7B}" dt="2024-05-07T22:40:07.243" v="592" actId="1076"/>
          <ac:spMkLst>
            <pc:docMk/>
            <pc:sldMk cId="1912012592" sldId="287"/>
            <ac:spMk id="3" creationId="{F9055465-EA9F-436E-A0C3-64912E06BF2C}"/>
          </ac:spMkLst>
        </pc:spChg>
        <pc:picChg chg="add mod">
          <ac:chgData name="FELDHAUS Joseph * ODFW" userId="7b2cfc08-dea2-4b60-bc30-bc0f390179c8" providerId="ADAL" clId="{99902808-65BF-44AE-A60F-E907127CAD7B}" dt="2024-05-07T22:40:29.965" v="602" actId="1076"/>
          <ac:picMkLst>
            <pc:docMk/>
            <pc:sldMk cId="1912012592" sldId="287"/>
            <ac:picMk id="4" creationId="{16DE7CB4-BC97-5034-9D73-FD0EB8890361}"/>
          </ac:picMkLst>
        </pc:picChg>
        <pc:picChg chg="mod">
          <ac:chgData name="FELDHAUS Joseph * ODFW" userId="7b2cfc08-dea2-4b60-bc30-bc0f390179c8" providerId="ADAL" clId="{99902808-65BF-44AE-A60F-E907127CAD7B}" dt="2024-05-07T22:40:31.594" v="603" actId="1076"/>
          <ac:picMkLst>
            <pc:docMk/>
            <pc:sldMk cId="1912012592" sldId="287"/>
            <ac:picMk id="5" creationId="{6FBC8B05-2C31-708D-CED4-B86DF2EAD4D4}"/>
          </ac:picMkLst>
        </pc:picChg>
      </pc:sldChg>
      <pc:sldChg chg="addSp modSp mod setBg">
        <pc:chgData name="FELDHAUS Joseph * ODFW" userId="7b2cfc08-dea2-4b60-bc30-bc0f390179c8" providerId="ADAL" clId="{99902808-65BF-44AE-A60F-E907127CAD7B}" dt="2024-05-07T22:46:58.928" v="672" actId="1076"/>
        <pc:sldMkLst>
          <pc:docMk/>
          <pc:sldMk cId="3536930027" sldId="288"/>
        </pc:sldMkLst>
        <pc:spChg chg="mod">
          <ac:chgData name="FELDHAUS Joseph * ODFW" userId="7b2cfc08-dea2-4b60-bc30-bc0f390179c8" providerId="ADAL" clId="{99902808-65BF-44AE-A60F-E907127CAD7B}" dt="2024-05-07T22:09:26.191" v="169" actId="14100"/>
          <ac:spMkLst>
            <pc:docMk/>
            <pc:sldMk cId="3536930027" sldId="288"/>
            <ac:spMk id="4" creationId="{07A371F5-EAAD-4ADC-8D3F-1CBB98D52839}"/>
          </ac:spMkLst>
        </pc:spChg>
        <pc:spChg chg="mod">
          <ac:chgData name="FELDHAUS Joseph * ODFW" userId="7b2cfc08-dea2-4b60-bc30-bc0f390179c8" providerId="ADAL" clId="{99902808-65BF-44AE-A60F-E907127CAD7B}" dt="2024-05-07T22:46:38.087" v="670" actId="313"/>
          <ac:spMkLst>
            <pc:docMk/>
            <pc:sldMk cId="3536930027" sldId="288"/>
            <ac:spMk id="5" creationId="{CA5F9BF0-748D-C0BE-709C-80F773071670}"/>
          </ac:spMkLst>
        </pc:spChg>
        <pc:spChg chg="mod">
          <ac:chgData name="FELDHAUS Joseph * ODFW" userId="7b2cfc08-dea2-4b60-bc30-bc0f390179c8" providerId="ADAL" clId="{99902808-65BF-44AE-A60F-E907127CAD7B}" dt="2024-05-07T22:45:45.801" v="628" actId="1076"/>
          <ac:spMkLst>
            <pc:docMk/>
            <pc:sldMk cId="3536930027" sldId="288"/>
            <ac:spMk id="6" creationId="{E21F8150-5B31-24D4-7D74-298BA2133A47}"/>
          </ac:spMkLst>
        </pc:spChg>
        <pc:picChg chg="add mod">
          <ac:chgData name="FELDHAUS Joseph * ODFW" userId="7b2cfc08-dea2-4b60-bc30-bc0f390179c8" providerId="ADAL" clId="{99902808-65BF-44AE-A60F-E907127CAD7B}" dt="2024-05-07T22:46:58.928" v="672" actId="1076"/>
          <ac:picMkLst>
            <pc:docMk/>
            <pc:sldMk cId="3536930027" sldId="288"/>
            <ac:picMk id="2" creationId="{3D0E5094-55F4-C2CA-A443-CB167B88DBCB}"/>
          </ac:picMkLst>
        </pc:picChg>
        <pc:picChg chg="mod modCrop">
          <ac:chgData name="FELDHAUS Joseph * ODFW" userId="7b2cfc08-dea2-4b60-bc30-bc0f390179c8" providerId="ADAL" clId="{99902808-65BF-44AE-A60F-E907127CAD7B}" dt="2024-05-07T22:45:34.397" v="627" actId="1076"/>
          <ac:picMkLst>
            <pc:docMk/>
            <pc:sldMk cId="3536930027" sldId="288"/>
            <ac:picMk id="3" creationId="{01E19796-F95D-5C2F-0689-08450245477D}"/>
          </ac:picMkLst>
        </pc:picChg>
      </pc:sldChg>
      <pc:sldChg chg="addSp delSp modSp mod setBg">
        <pc:chgData name="FELDHAUS Joseph * ODFW" userId="7b2cfc08-dea2-4b60-bc30-bc0f390179c8" providerId="ADAL" clId="{99902808-65BF-44AE-A60F-E907127CAD7B}" dt="2024-05-07T22:45:06.428" v="623" actId="1076"/>
        <pc:sldMkLst>
          <pc:docMk/>
          <pc:sldMk cId="1906542170" sldId="289"/>
        </pc:sldMkLst>
        <pc:spChg chg="mod">
          <ac:chgData name="FELDHAUS Joseph * ODFW" userId="7b2cfc08-dea2-4b60-bc30-bc0f390179c8" providerId="ADAL" clId="{99902808-65BF-44AE-A60F-E907127CAD7B}" dt="2024-05-07T22:13:04.743" v="204" actId="14100"/>
          <ac:spMkLst>
            <pc:docMk/>
            <pc:sldMk cId="1906542170" sldId="289"/>
            <ac:spMk id="2" creationId="{21521A10-17F1-91E3-0161-9C4191BDE4FB}"/>
          </ac:spMkLst>
        </pc:spChg>
        <pc:spChg chg="mod">
          <ac:chgData name="FELDHAUS Joseph * ODFW" userId="7b2cfc08-dea2-4b60-bc30-bc0f390179c8" providerId="ADAL" clId="{99902808-65BF-44AE-A60F-E907127CAD7B}" dt="2024-05-07T22:13:12.643" v="206" actId="6549"/>
          <ac:spMkLst>
            <pc:docMk/>
            <pc:sldMk cId="1906542170" sldId="289"/>
            <ac:spMk id="3" creationId="{6278D236-0678-EA43-D56A-6692E746072A}"/>
          </ac:spMkLst>
        </pc:spChg>
        <pc:spChg chg="del mod">
          <ac:chgData name="FELDHAUS Joseph * ODFW" userId="7b2cfc08-dea2-4b60-bc30-bc0f390179c8" providerId="ADAL" clId="{99902808-65BF-44AE-A60F-E907127CAD7B}" dt="2024-05-07T22:44:33.681" v="620" actId="478"/>
          <ac:spMkLst>
            <pc:docMk/>
            <pc:sldMk cId="1906542170" sldId="289"/>
            <ac:spMk id="5" creationId="{962373D3-FC54-6357-E2C2-DA1550981B9F}"/>
          </ac:spMkLst>
        </pc:spChg>
        <pc:spChg chg="mod">
          <ac:chgData name="FELDHAUS Joseph * ODFW" userId="7b2cfc08-dea2-4b60-bc30-bc0f390179c8" providerId="ADAL" clId="{99902808-65BF-44AE-A60F-E907127CAD7B}" dt="2024-05-07T22:14:03.851" v="241" actId="1076"/>
          <ac:spMkLst>
            <pc:docMk/>
            <pc:sldMk cId="1906542170" sldId="289"/>
            <ac:spMk id="7" creationId="{DC909FAE-DE3A-BEB0-694E-989D3ADFE638}"/>
          </ac:spMkLst>
        </pc:spChg>
        <pc:spChg chg="add mod">
          <ac:chgData name="FELDHAUS Joseph * ODFW" userId="7b2cfc08-dea2-4b60-bc30-bc0f390179c8" providerId="ADAL" clId="{99902808-65BF-44AE-A60F-E907127CAD7B}" dt="2024-05-07T22:14:15.587" v="243" actId="688"/>
          <ac:spMkLst>
            <pc:docMk/>
            <pc:sldMk cId="1906542170" sldId="289"/>
            <ac:spMk id="8" creationId="{08A8E717-9940-0D99-495F-6A99DF8B8CE8}"/>
          </ac:spMkLst>
        </pc:spChg>
        <pc:spChg chg="add mod">
          <ac:chgData name="FELDHAUS Joseph * ODFW" userId="7b2cfc08-dea2-4b60-bc30-bc0f390179c8" providerId="ADAL" clId="{99902808-65BF-44AE-A60F-E907127CAD7B}" dt="2024-05-07T22:14:19.531" v="244" actId="688"/>
          <ac:spMkLst>
            <pc:docMk/>
            <pc:sldMk cId="1906542170" sldId="289"/>
            <ac:spMk id="10" creationId="{8D5A552A-425E-18A2-6914-273C20271D98}"/>
          </ac:spMkLst>
        </pc:spChg>
        <pc:spChg chg="add mod">
          <ac:chgData name="FELDHAUS Joseph * ODFW" userId="7b2cfc08-dea2-4b60-bc30-bc0f390179c8" providerId="ADAL" clId="{99902808-65BF-44AE-A60F-E907127CAD7B}" dt="2024-05-07T22:13:56.243" v="240" actId="14100"/>
          <ac:spMkLst>
            <pc:docMk/>
            <pc:sldMk cId="1906542170" sldId="289"/>
            <ac:spMk id="11" creationId="{36B29697-2932-100E-F418-B6C06FB72E0A}"/>
          </ac:spMkLst>
        </pc:spChg>
        <pc:spChg chg="add mod">
          <ac:chgData name="FELDHAUS Joseph * ODFW" userId="7b2cfc08-dea2-4b60-bc30-bc0f390179c8" providerId="ADAL" clId="{99902808-65BF-44AE-A60F-E907127CAD7B}" dt="2024-05-07T22:45:06.428" v="623" actId="1076"/>
          <ac:spMkLst>
            <pc:docMk/>
            <pc:sldMk cId="1906542170" sldId="289"/>
            <ac:spMk id="12" creationId="{ACEFCBE3-B6EF-C3A1-5569-F1141E3907DF}"/>
          </ac:spMkLst>
        </pc:spChg>
        <pc:picChg chg="mod">
          <ac:chgData name="FELDHAUS Joseph * ODFW" userId="7b2cfc08-dea2-4b60-bc30-bc0f390179c8" providerId="ADAL" clId="{99902808-65BF-44AE-A60F-E907127CAD7B}" dt="2024-05-07T22:43:40.066" v="612" actId="1076"/>
          <ac:picMkLst>
            <pc:docMk/>
            <pc:sldMk cId="1906542170" sldId="289"/>
            <ac:picMk id="6" creationId="{B6764C9D-E7ED-0907-E4E7-4FA4843431F1}"/>
          </ac:picMkLst>
        </pc:picChg>
        <pc:picChg chg="add mod">
          <ac:chgData name="FELDHAUS Joseph * ODFW" userId="7b2cfc08-dea2-4b60-bc30-bc0f390179c8" providerId="ADAL" clId="{99902808-65BF-44AE-A60F-E907127CAD7B}" dt="2024-05-07T22:43:54.513" v="618" actId="1076"/>
          <ac:picMkLst>
            <pc:docMk/>
            <pc:sldMk cId="1906542170" sldId="289"/>
            <ac:picMk id="14" creationId="{7BA2B264-E10F-E578-930B-C4893A005C41}"/>
          </ac:picMkLst>
        </pc:picChg>
      </pc:sldChg>
      <pc:sldChg chg="modSp mod setBg">
        <pc:chgData name="FELDHAUS Joseph * ODFW" userId="7b2cfc08-dea2-4b60-bc30-bc0f390179c8" providerId="ADAL" clId="{99902808-65BF-44AE-A60F-E907127CAD7B}" dt="2024-05-07T22:04:10.249" v="75" actId="20577"/>
        <pc:sldMkLst>
          <pc:docMk/>
          <pc:sldMk cId="138812542" sldId="290"/>
        </pc:sldMkLst>
        <pc:spChg chg="mod">
          <ac:chgData name="FELDHAUS Joseph * ODFW" userId="7b2cfc08-dea2-4b60-bc30-bc0f390179c8" providerId="ADAL" clId="{99902808-65BF-44AE-A60F-E907127CAD7B}" dt="2024-05-07T22:04:10.249" v="75" actId="20577"/>
          <ac:spMkLst>
            <pc:docMk/>
            <pc:sldMk cId="138812542" sldId="290"/>
            <ac:spMk id="2" creationId="{BB06C149-BD32-FE0E-8382-83EF29C3B85E}"/>
          </ac:spMkLst>
        </pc:spChg>
      </pc:sldChg>
      <pc:sldChg chg="modSp mod">
        <pc:chgData name="FELDHAUS Joseph * ODFW" userId="7b2cfc08-dea2-4b60-bc30-bc0f390179c8" providerId="ADAL" clId="{99902808-65BF-44AE-A60F-E907127CAD7B}" dt="2024-05-07T22:03:37.944" v="51" actId="14100"/>
        <pc:sldMkLst>
          <pc:docMk/>
          <pc:sldMk cId="315620361" sldId="302"/>
        </pc:sldMkLst>
        <pc:picChg chg="mod modCrop">
          <ac:chgData name="FELDHAUS Joseph * ODFW" userId="7b2cfc08-dea2-4b60-bc30-bc0f390179c8" providerId="ADAL" clId="{99902808-65BF-44AE-A60F-E907127CAD7B}" dt="2024-05-07T22:03:25.071" v="48" actId="732"/>
          <ac:picMkLst>
            <pc:docMk/>
            <pc:sldMk cId="315620361" sldId="302"/>
            <ac:picMk id="5" creationId="{56AD1282-95DA-F183-B0B2-40118FD6E68D}"/>
          </ac:picMkLst>
        </pc:picChg>
        <pc:picChg chg="mod">
          <ac:chgData name="FELDHAUS Joseph * ODFW" userId="7b2cfc08-dea2-4b60-bc30-bc0f390179c8" providerId="ADAL" clId="{99902808-65BF-44AE-A60F-E907127CAD7B}" dt="2024-05-07T22:03:31.898" v="49" actId="1076"/>
          <ac:picMkLst>
            <pc:docMk/>
            <pc:sldMk cId="315620361" sldId="302"/>
            <ac:picMk id="9" creationId="{7F1D774F-ED8A-F73F-1E8C-34EBF5CA2774}"/>
          </ac:picMkLst>
        </pc:picChg>
        <pc:picChg chg="mod">
          <ac:chgData name="FELDHAUS Joseph * ODFW" userId="7b2cfc08-dea2-4b60-bc30-bc0f390179c8" providerId="ADAL" clId="{99902808-65BF-44AE-A60F-E907127CAD7B}" dt="2024-05-07T22:03:10.184" v="44" actId="1076"/>
          <ac:picMkLst>
            <pc:docMk/>
            <pc:sldMk cId="315620361" sldId="302"/>
            <ac:picMk id="11" creationId="{1F0E6CEF-2EF1-C682-9D92-2C427AB3E17D}"/>
          </ac:picMkLst>
        </pc:picChg>
        <pc:picChg chg="mod">
          <ac:chgData name="FELDHAUS Joseph * ODFW" userId="7b2cfc08-dea2-4b60-bc30-bc0f390179c8" providerId="ADAL" clId="{99902808-65BF-44AE-A60F-E907127CAD7B}" dt="2024-05-07T22:03:37.944" v="51" actId="14100"/>
          <ac:picMkLst>
            <pc:docMk/>
            <pc:sldMk cId="315620361" sldId="302"/>
            <ac:picMk id="12" creationId="{D12B035A-B579-7B58-109E-73E30B6472DA}"/>
          </ac:picMkLst>
        </pc:picChg>
      </pc:sldChg>
      <pc:sldChg chg="add">
        <pc:chgData name="FELDHAUS Joseph * ODFW" userId="7b2cfc08-dea2-4b60-bc30-bc0f390179c8" providerId="ADAL" clId="{99902808-65BF-44AE-A60F-E907127CAD7B}" dt="2024-05-07T21:58:49.524" v="0"/>
        <pc:sldMkLst>
          <pc:docMk/>
          <pc:sldMk cId="1959634617" sldId="303"/>
        </pc:sldMkLst>
      </pc:sldChg>
      <pc:sldChg chg="addSp delSp modSp new mod ord setBg modClrScheme chgLayout">
        <pc:chgData name="FELDHAUS Joseph * ODFW" userId="7b2cfc08-dea2-4b60-bc30-bc0f390179c8" providerId="ADAL" clId="{99902808-65BF-44AE-A60F-E907127CAD7B}" dt="2024-05-07T22:57:15.295" v="852" actId="1076"/>
        <pc:sldMkLst>
          <pc:docMk/>
          <pc:sldMk cId="3191598739" sldId="304"/>
        </pc:sldMkLst>
        <pc:spChg chg="del">
          <ac:chgData name="FELDHAUS Joseph * ODFW" userId="7b2cfc08-dea2-4b60-bc30-bc0f390179c8" providerId="ADAL" clId="{99902808-65BF-44AE-A60F-E907127CAD7B}" dt="2024-05-07T22:23:15.698" v="289" actId="931"/>
          <ac:spMkLst>
            <pc:docMk/>
            <pc:sldMk cId="3191598739" sldId="304"/>
            <ac:spMk id="2" creationId="{F4F13DB3-5982-0BAC-2A87-90CA5625FC0C}"/>
          </ac:spMkLst>
        </pc:spChg>
        <pc:spChg chg="mod ord">
          <ac:chgData name="FELDHAUS Joseph * ODFW" userId="7b2cfc08-dea2-4b60-bc30-bc0f390179c8" providerId="ADAL" clId="{99902808-65BF-44AE-A60F-E907127CAD7B}" dt="2024-05-07T22:57:02.230" v="849" actId="1076"/>
          <ac:spMkLst>
            <pc:docMk/>
            <pc:sldMk cId="3191598739" sldId="304"/>
            <ac:spMk id="3" creationId="{67390094-89B6-AB13-784F-D970D6C5BC58}"/>
          </ac:spMkLst>
        </pc:spChg>
        <pc:spChg chg="del">
          <ac:chgData name="FELDHAUS Joseph * ODFW" userId="7b2cfc08-dea2-4b60-bc30-bc0f390179c8" providerId="ADAL" clId="{99902808-65BF-44AE-A60F-E907127CAD7B}" dt="2024-05-07T22:23:34.685" v="294" actId="478"/>
          <ac:spMkLst>
            <pc:docMk/>
            <pc:sldMk cId="3191598739" sldId="304"/>
            <ac:spMk id="4" creationId="{AA5F9E38-A714-6FEA-A3DE-AE82968C6B27}"/>
          </ac:spMkLst>
        </pc:spChg>
        <pc:spChg chg="del mod">
          <ac:chgData name="FELDHAUS Joseph * ODFW" userId="7b2cfc08-dea2-4b60-bc30-bc0f390179c8" providerId="ADAL" clId="{99902808-65BF-44AE-A60F-E907127CAD7B}" dt="2024-05-07T22:26:26.508" v="391" actId="34307"/>
          <ac:spMkLst>
            <pc:docMk/>
            <pc:sldMk cId="3191598739" sldId="304"/>
            <ac:spMk id="5" creationId="{32C6693C-125E-60CD-FE9B-6C7C2082109A}"/>
          </ac:spMkLst>
        </pc:spChg>
        <pc:spChg chg="mod ord">
          <ac:chgData name="FELDHAUS Joseph * ODFW" userId="7b2cfc08-dea2-4b60-bc30-bc0f390179c8" providerId="ADAL" clId="{99902808-65BF-44AE-A60F-E907127CAD7B}" dt="2024-05-07T22:55:14.912" v="791" actId="26606"/>
          <ac:spMkLst>
            <pc:docMk/>
            <pc:sldMk cId="3191598739" sldId="304"/>
            <ac:spMk id="6" creationId="{E7E70443-EEBD-AD89-83C0-5E38D73467DD}"/>
          </ac:spMkLst>
        </pc:spChg>
        <pc:spChg chg="mod ord">
          <ac:chgData name="FELDHAUS Joseph * ODFW" userId="7b2cfc08-dea2-4b60-bc30-bc0f390179c8" providerId="ADAL" clId="{99902808-65BF-44AE-A60F-E907127CAD7B}" dt="2024-05-07T22:55:14.912" v="791" actId="26606"/>
          <ac:spMkLst>
            <pc:docMk/>
            <pc:sldMk cId="3191598739" sldId="304"/>
            <ac:spMk id="7" creationId="{9E0A7392-AC2A-9CBD-36D4-31678BEADB10}"/>
          </ac:spMkLst>
        </pc:spChg>
        <pc:spChg chg="mod ord">
          <ac:chgData name="FELDHAUS Joseph * ODFW" userId="7b2cfc08-dea2-4b60-bc30-bc0f390179c8" providerId="ADAL" clId="{99902808-65BF-44AE-A60F-E907127CAD7B}" dt="2024-05-07T22:57:15.295" v="852" actId="1076"/>
          <ac:spMkLst>
            <pc:docMk/>
            <pc:sldMk cId="3191598739" sldId="304"/>
            <ac:spMk id="8" creationId="{DFCD267A-B85F-FC2A-BA63-0BA70AF8D5B2}"/>
          </ac:spMkLst>
        </pc:spChg>
        <pc:spChg chg="add del">
          <ac:chgData name="FELDHAUS Joseph * ODFW" userId="7b2cfc08-dea2-4b60-bc30-bc0f390179c8" providerId="ADAL" clId="{99902808-65BF-44AE-A60F-E907127CAD7B}" dt="2024-05-07T22:55:14.912" v="791" actId="26606"/>
          <ac:spMkLst>
            <pc:docMk/>
            <pc:sldMk cId="3191598739" sldId="304"/>
            <ac:spMk id="1028" creationId="{7D07B7BC-3270-4CF3-A7AA-0937908AD58A}"/>
          </ac:spMkLst>
        </pc:spChg>
        <pc:spChg chg="add del">
          <ac:chgData name="FELDHAUS Joseph * ODFW" userId="7b2cfc08-dea2-4b60-bc30-bc0f390179c8" providerId="ADAL" clId="{99902808-65BF-44AE-A60F-E907127CAD7B}" dt="2024-05-07T22:54:03.558" v="783" actId="26606"/>
          <ac:spMkLst>
            <pc:docMk/>
            <pc:sldMk cId="3191598739" sldId="304"/>
            <ac:spMk id="1031" creationId="{7D07B7BC-3270-4CF3-A7AA-0937908AD58A}"/>
          </ac:spMkLst>
        </pc:spChg>
        <pc:grpChg chg="add del">
          <ac:chgData name="FELDHAUS Joseph * ODFW" userId="7b2cfc08-dea2-4b60-bc30-bc0f390179c8" providerId="ADAL" clId="{99902808-65BF-44AE-A60F-E907127CAD7B}" dt="2024-05-07T22:55:14.912" v="791" actId="26606"/>
          <ac:grpSpMkLst>
            <pc:docMk/>
            <pc:sldMk cId="3191598739" sldId="304"/>
            <ac:grpSpMk id="1029" creationId="{1EB6A30F-9AF3-435C-86EB-136613C6C229}"/>
          </ac:grpSpMkLst>
        </pc:grpChg>
        <pc:grpChg chg="add del">
          <ac:chgData name="FELDHAUS Joseph * ODFW" userId="7b2cfc08-dea2-4b60-bc30-bc0f390179c8" providerId="ADAL" clId="{99902808-65BF-44AE-A60F-E907127CAD7B}" dt="2024-05-07T22:54:03.558" v="783" actId="26606"/>
          <ac:grpSpMkLst>
            <pc:docMk/>
            <pc:sldMk cId="3191598739" sldId="304"/>
            <ac:grpSpMk id="1033" creationId="{1EB6A30F-9AF3-435C-86EB-136613C6C229}"/>
          </ac:grpSpMkLst>
        </pc:grpChg>
        <pc:grpChg chg="add del">
          <ac:chgData name="FELDHAUS Joseph * ODFW" userId="7b2cfc08-dea2-4b60-bc30-bc0f390179c8" providerId="ADAL" clId="{99902808-65BF-44AE-A60F-E907127CAD7B}" dt="2024-05-07T22:55:14.912" v="791" actId="26606"/>
          <ac:grpSpMkLst>
            <pc:docMk/>
            <pc:sldMk cId="3191598739" sldId="304"/>
            <ac:grpSpMk id="1036" creationId="{43F5E015-E085-4624-B431-B42414448684}"/>
          </ac:grpSpMkLst>
        </pc:grpChg>
        <pc:grpChg chg="add del">
          <ac:chgData name="FELDHAUS Joseph * ODFW" userId="7b2cfc08-dea2-4b60-bc30-bc0f390179c8" providerId="ADAL" clId="{99902808-65BF-44AE-A60F-E907127CAD7B}" dt="2024-05-07T22:54:03.558" v="783" actId="26606"/>
          <ac:grpSpMkLst>
            <pc:docMk/>
            <pc:sldMk cId="3191598739" sldId="304"/>
            <ac:grpSpMk id="1037" creationId="{43F5E015-E085-4624-B431-B42414448684}"/>
          </ac:grpSpMkLst>
        </pc:grpChg>
        <pc:picChg chg="add mod">
          <ac:chgData name="FELDHAUS Joseph * ODFW" userId="7b2cfc08-dea2-4b60-bc30-bc0f390179c8" providerId="ADAL" clId="{99902808-65BF-44AE-A60F-E907127CAD7B}" dt="2024-05-07T22:56:28.809" v="808" actId="1076"/>
          <ac:picMkLst>
            <pc:docMk/>
            <pc:sldMk cId="3191598739" sldId="304"/>
            <ac:picMk id="2" creationId="{0DA8D002-3EAF-AD64-7196-3B273DD51424}"/>
          </ac:picMkLst>
        </pc:picChg>
        <pc:picChg chg="add mod ord">
          <ac:chgData name="FELDHAUS Joseph * ODFW" userId="7b2cfc08-dea2-4b60-bc30-bc0f390179c8" providerId="ADAL" clId="{99902808-65BF-44AE-A60F-E907127CAD7B}" dt="2024-05-07T22:55:51.725" v="804" actId="1076"/>
          <ac:picMkLst>
            <pc:docMk/>
            <pc:sldMk cId="3191598739" sldId="304"/>
            <ac:picMk id="4" creationId="{692AF469-7DBB-3FAE-8077-7ABAA20715C2}"/>
          </ac:picMkLst>
        </pc:picChg>
        <pc:picChg chg="add mod">
          <ac:chgData name="FELDHAUS Joseph * ODFW" userId="7b2cfc08-dea2-4b60-bc30-bc0f390179c8" providerId="ADAL" clId="{99902808-65BF-44AE-A60F-E907127CAD7B}" dt="2024-05-07T22:56:31.388" v="810" actId="1076"/>
          <ac:picMkLst>
            <pc:docMk/>
            <pc:sldMk cId="3191598739" sldId="304"/>
            <ac:picMk id="5" creationId="{8515912B-A634-198B-540D-0061E3B377A7}"/>
          </ac:picMkLst>
        </pc:picChg>
        <pc:picChg chg="add mod">
          <ac:chgData name="FELDHAUS Joseph * ODFW" userId="7b2cfc08-dea2-4b60-bc30-bc0f390179c8" providerId="ADAL" clId="{99902808-65BF-44AE-A60F-E907127CAD7B}" dt="2024-05-07T22:56:30.005" v="809" actId="1076"/>
          <ac:picMkLst>
            <pc:docMk/>
            <pc:sldMk cId="3191598739" sldId="304"/>
            <ac:picMk id="9" creationId="{A0CACD8B-4EC3-DB92-0B0A-9240A3D3B4D5}"/>
          </ac:picMkLst>
        </pc:picChg>
        <pc:picChg chg="add mod ord">
          <ac:chgData name="FELDHAUS Joseph * ODFW" userId="7b2cfc08-dea2-4b60-bc30-bc0f390179c8" providerId="ADAL" clId="{99902808-65BF-44AE-A60F-E907127CAD7B}" dt="2024-05-07T22:55:46.006" v="801" actId="1076"/>
          <ac:picMkLst>
            <pc:docMk/>
            <pc:sldMk cId="3191598739" sldId="304"/>
            <ac:picMk id="10" creationId="{BAF1F61B-C844-F24D-E30B-B1B56FDC5414}"/>
          </ac:picMkLst>
        </pc:picChg>
        <pc:picChg chg="add del mod ord">
          <ac:chgData name="FELDHAUS Joseph * ODFW" userId="7b2cfc08-dea2-4b60-bc30-bc0f390179c8" providerId="ADAL" clId="{99902808-65BF-44AE-A60F-E907127CAD7B}" dt="2024-05-07T22:26:39.259" v="392" actId="478"/>
          <ac:picMkLst>
            <pc:docMk/>
            <pc:sldMk cId="3191598739" sldId="304"/>
            <ac:picMk id="11" creationId="{E84E0FAE-2389-59AF-B9F4-D5BDD1384DDA}"/>
          </ac:picMkLst>
        </pc:picChg>
        <pc:picChg chg="add mod">
          <ac:chgData name="FELDHAUS Joseph * ODFW" userId="7b2cfc08-dea2-4b60-bc30-bc0f390179c8" providerId="ADAL" clId="{99902808-65BF-44AE-A60F-E907127CAD7B}" dt="2024-05-07T22:55:50.127" v="803" actId="1076"/>
          <ac:picMkLst>
            <pc:docMk/>
            <pc:sldMk cId="3191598739" sldId="304"/>
            <ac:picMk id="1026" creationId="{3F0F22FD-8853-4D42-EB83-2CA8DBDBD83B}"/>
          </ac:picMkLst>
        </pc:picChg>
      </pc:sldChg>
      <pc:sldChg chg="new del">
        <pc:chgData name="FELDHAUS Joseph * ODFW" userId="7b2cfc08-dea2-4b60-bc30-bc0f390179c8" providerId="ADAL" clId="{99902808-65BF-44AE-A60F-E907127CAD7B}" dt="2024-05-07T22:47:10.207" v="673" actId="47"/>
        <pc:sldMkLst>
          <pc:docMk/>
          <pc:sldMk cId="1269091701" sldId="305"/>
        </pc:sldMkLst>
      </pc:sldChg>
      <pc:sldChg chg="modSp new del mod">
        <pc:chgData name="FELDHAUS Joseph * ODFW" userId="7b2cfc08-dea2-4b60-bc30-bc0f390179c8" providerId="ADAL" clId="{99902808-65BF-44AE-A60F-E907127CAD7B}" dt="2024-05-07T22:28:17.883" v="401" actId="47"/>
        <pc:sldMkLst>
          <pc:docMk/>
          <pc:sldMk cId="3299089315" sldId="305"/>
        </pc:sldMkLst>
        <pc:spChg chg="mod">
          <ac:chgData name="FELDHAUS Joseph * ODFW" userId="7b2cfc08-dea2-4b60-bc30-bc0f390179c8" providerId="ADAL" clId="{99902808-65BF-44AE-A60F-E907127CAD7B}" dt="2024-05-07T22:28:15.925" v="400" actId="1076"/>
          <ac:spMkLst>
            <pc:docMk/>
            <pc:sldMk cId="3299089315" sldId="305"/>
            <ac:spMk id="2" creationId="{6842421C-3AE4-B2AA-E2DF-148258AE7A6E}"/>
          </ac:spMkLst>
        </pc:spChg>
      </pc:sldChg>
      <pc:sldMasterChg chg="setBg modSldLayout">
        <pc:chgData name="FELDHAUS Joseph * ODFW" userId="7b2cfc08-dea2-4b60-bc30-bc0f390179c8" providerId="ADAL" clId="{99902808-65BF-44AE-A60F-E907127CAD7B}" dt="2024-05-07T22:02:08.753" v="40"/>
        <pc:sldMasterMkLst>
          <pc:docMk/>
          <pc:sldMasterMk cId="1788353970" sldId="2147483648"/>
        </pc:sldMasterMkLst>
        <pc:sldLayoutChg chg="setBg">
          <pc:chgData name="FELDHAUS Joseph * ODFW" userId="7b2cfc08-dea2-4b60-bc30-bc0f390179c8" providerId="ADAL" clId="{99902808-65BF-44AE-A60F-E907127CAD7B}" dt="2024-05-07T22:02:08.753" v="40"/>
          <pc:sldLayoutMkLst>
            <pc:docMk/>
            <pc:sldMasterMk cId="1788353970" sldId="2147483648"/>
            <pc:sldLayoutMk cId="2916498579" sldId="2147483649"/>
          </pc:sldLayoutMkLst>
        </pc:sldLayoutChg>
        <pc:sldLayoutChg chg="setBg">
          <pc:chgData name="FELDHAUS Joseph * ODFW" userId="7b2cfc08-dea2-4b60-bc30-bc0f390179c8" providerId="ADAL" clId="{99902808-65BF-44AE-A60F-E907127CAD7B}" dt="2024-05-07T22:02:08.753" v="40"/>
          <pc:sldLayoutMkLst>
            <pc:docMk/>
            <pc:sldMasterMk cId="1788353970" sldId="2147483648"/>
            <pc:sldLayoutMk cId="2782271272" sldId="2147483650"/>
          </pc:sldLayoutMkLst>
        </pc:sldLayoutChg>
        <pc:sldLayoutChg chg="setBg">
          <pc:chgData name="FELDHAUS Joseph * ODFW" userId="7b2cfc08-dea2-4b60-bc30-bc0f390179c8" providerId="ADAL" clId="{99902808-65BF-44AE-A60F-E907127CAD7B}" dt="2024-05-07T22:02:08.753" v="40"/>
          <pc:sldLayoutMkLst>
            <pc:docMk/>
            <pc:sldMasterMk cId="1788353970" sldId="2147483648"/>
            <pc:sldLayoutMk cId="2802635032" sldId="2147483651"/>
          </pc:sldLayoutMkLst>
        </pc:sldLayoutChg>
        <pc:sldLayoutChg chg="setBg">
          <pc:chgData name="FELDHAUS Joseph * ODFW" userId="7b2cfc08-dea2-4b60-bc30-bc0f390179c8" providerId="ADAL" clId="{99902808-65BF-44AE-A60F-E907127CAD7B}" dt="2024-05-07T22:02:08.753" v="40"/>
          <pc:sldLayoutMkLst>
            <pc:docMk/>
            <pc:sldMasterMk cId="1788353970" sldId="2147483648"/>
            <pc:sldLayoutMk cId="3010694361" sldId="2147483652"/>
          </pc:sldLayoutMkLst>
        </pc:sldLayoutChg>
        <pc:sldLayoutChg chg="setBg">
          <pc:chgData name="FELDHAUS Joseph * ODFW" userId="7b2cfc08-dea2-4b60-bc30-bc0f390179c8" providerId="ADAL" clId="{99902808-65BF-44AE-A60F-E907127CAD7B}" dt="2024-05-07T22:02:08.753" v="40"/>
          <pc:sldLayoutMkLst>
            <pc:docMk/>
            <pc:sldMasterMk cId="1788353970" sldId="2147483648"/>
            <pc:sldLayoutMk cId="4062460032" sldId="2147483653"/>
          </pc:sldLayoutMkLst>
        </pc:sldLayoutChg>
        <pc:sldLayoutChg chg="setBg">
          <pc:chgData name="FELDHAUS Joseph * ODFW" userId="7b2cfc08-dea2-4b60-bc30-bc0f390179c8" providerId="ADAL" clId="{99902808-65BF-44AE-A60F-E907127CAD7B}" dt="2024-05-07T22:02:08.753" v="40"/>
          <pc:sldLayoutMkLst>
            <pc:docMk/>
            <pc:sldMasterMk cId="1788353970" sldId="2147483648"/>
            <pc:sldLayoutMk cId="1476947594" sldId="2147483654"/>
          </pc:sldLayoutMkLst>
        </pc:sldLayoutChg>
        <pc:sldLayoutChg chg="setBg">
          <pc:chgData name="FELDHAUS Joseph * ODFW" userId="7b2cfc08-dea2-4b60-bc30-bc0f390179c8" providerId="ADAL" clId="{99902808-65BF-44AE-A60F-E907127CAD7B}" dt="2024-05-07T22:02:08.753" v="40"/>
          <pc:sldLayoutMkLst>
            <pc:docMk/>
            <pc:sldMasterMk cId="1788353970" sldId="2147483648"/>
            <pc:sldLayoutMk cId="2875107226" sldId="2147483655"/>
          </pc:sldLayoutMkLst>
        </pc:sldLayoutChg>
        <pc:sldLayoutChg chg="setBg">
          <pc:chgData name="FELDHAUS Joseph * ODFW" userId="7b2cfc08-dea2-4b60-bc30-bc0f390179c8" providerId="ADAL" clId="{99902808-65BF-44AE-A60F-E907127CAD7B}" dt="2024-05-07T22:02:08.753" v="40"/>
          <pc:sldLayoutMkLst>
            <pc:docMk/>
            <pc:sldMasterMk cId="1788353970" sldId="2147483648"/>
            <pc:sldLayoutMk cId="799200540" sldId="2147483656"/>
          </pc:sldLayoutMkLst>
        </pc:sldLayoutChg>
        <pc:sldLayoutChg chg="setBg">
          <pc:chgData name="FELDHAUS Joseph * ODFW" userId="7b2cfc08-dea2-4b60-bc30-bc0f390179c8" providerId="ADAL" clId="{99902808-65BF-44AE-A60F-E907127CAD7B}" dt="2024-05-07T22:02:08.753" v="40"/>
          <pc:sldLayoutMkLst>
            <pc:docMk/>
            <pc:sldMasterMk cId="1788353970" sldId="2147483648"/>
            <pc:sldLayoutMk cId="435165984" sldId="2147483657"/>
          </pc:sldLayoutMkLst>
        </pc:sldLayoutChg>
        <pc:sldLayoutChg chg="setBg">
          <pc:chgData name="FELDHAUS Joseph * ODFW" userId="7b2cfc08-dea2-4b60-bc30-bc0f390179c8" providerId="ADAL" clId="{99902808-65BF-44AE-A60F-E907127CAD7B}" dt="2024-05-07T22:02:08.753" v="40"/>
          <pc:sldLayoutMkLst>
            <pc:docMk/>
            <pc:sldMasterMk cId="1788353970" sldId="2147483648"/>
            <pc:sldLayoutMk cId="2046419592" sldId="2147483658"/>
          </pc:sldLayoutMkLst>
        </pc:sldLayoutChg>
        <pc:sldLayoutChg chg="setBg">
          <pc:chgData name="FELDHAUS Joseph * ODFW" userId="7b2cfc08-dea2-4b60-bc30-bc0f390179c8" providerId="ADAL" clId="{99902808-65BF-44AE-A60F-E907127CAD7B}" dt="2024-05-07T22:02:08.753" v="40"/>
          <pc:sldLayoutMkLst>
            <pc:docMk/>
            <pc:sldMasterMk cId="1788353970" sldId="2147483648"/>
            <pc:sldLayoutMk cId="2405858091" sldId="2147483659"/>
          </pc:sldLayoutMkLst>
        </pc:sldLayoutChg>
        <pc:sldLayoutChg chg="setBg">
          <pc:chgData name="FELDHAUS Joseph * ODFW" userId="7b2cfc08-dea2-4b60-bc30-bc0f390179c8" providerId="ADAL" clId="{99902808-65BF-44AE-A60F-E907127CAD7B}" dt="2024-05-07T22:02:08.753" v="40"/>
          <pc:sldLayoutMkLst>
            <pc:docMk/>
            <pc:sldMasterMk cId="1788353970" sldId="2147483648"/>
            <pc:sldLayoutMk cId="2516745308" sldId="2147483672"/>
          </pc:sldLayoutMkLst>
        </pc:sldLayoutChg>
        <pc:sldLayoutChg chg="setBg">
          <pc:chgData name="FELDHAUS Joseph * ODFW" userId="7b2cfc08-dea2-4b60-bc30-bc0f390179c8" providerId="ADAL" clId="{99902808-65BF-44AE-A60F-E907127CAD7B}" dt="2024-05-07T22:02:08.753" v="40"/>
          <pc:sldLayoutMkLst>
            <pc:docMk/>
            <pc:sldMasterMk cId="1788353970" sldId="2147483648"/>
            <pc:sldLayoutMk cId="3641680686" sldId="214748367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6E6020-4209-49A3-9DC4-18264096E7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97462-F1DD-4E64-BC14-F17A0F34B5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2FC57-E1F8-4F59-A87C-2833007EAF5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5F0E3-AC70-4B5A-BCEB-9E3C021C86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F68B5-925F-4468-95B3-EA77C29C34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A06BE-7519-4B21-9E1D-AE6D6E69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3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ACAC0-59EA-4916-9995-398D6BEB88C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B2C62-FE30-453D-946B-754E9E42C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26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7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no goal for </a:t>
            </a:r>
            <a:r>
              <a:rPr lang="en-US" dirty="0" err="1"/>
              <a:t>pHOS</a:t>
            </a:r>
            <a:r>
              <a:rPr lang="en-US" dirty="0"/>
              <a:t> or PNI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0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Upper Grande Ronde spring Chinook are ESA-listed as Threatened (NMFS 1992) and the second most imperiled native fish population in Oregon. Recent population abundance is below quasi-extinction thresholds (QET; at or below 50 spawners in four consecutive years) and is projected to remain below QET through 2025 (Bowles citing Storch 2021).  </a:t>
            </a: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10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half of the spawning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7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structures were being put in during the time the fish were migrate up the river in 2021. A couple of fish may have squeaked through and that is the one </a:t>
            </a:r>
            <a:r>
              <a:rPr lang="en-US" dirty="0" err="1"/>
              <a:t>redd</a:t>
            </a:r>
            <a:r>
              <a:rPr lang="en-US" dirty="0"/>
              <a:t>. It may be worth mentioning how the structures trapped fish in-between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216BC-2A5E-71C8-9D9F-C50FCA86C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025B2B-FF1C-1D08-6800-E98E8F7EA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53AF5-65E7-D990-C5F2-BA2E0170B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7919B-4E5B-C3A5-9B4F-1D575BE76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09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far will juveniles move?</a:t>
            </a:r>
          </a:p>
          <a:p>
            <a:r>
              <a:rPr lang="en-US" dirty="0"/>
              <a:t>Not as much data for bull trout, but same sort of issues.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6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Bull Trout listed as threatened in 1998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7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2964EA8-200F-47C5-90C2-1DBA3D6D7C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8700" y="5078187"/>
            <a:ext cx="3222058" cy="9646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7878E298-5074-4E51-993E-34931A897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1413" y="0"/>
            <a:ext cx="4941887" cy="5726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D26D0E-18C6-4DB1-B3A5-75E29BD65B17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noFill/>
          <a:ln w="158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89B90B-5C3C-4760-9360-5AE10BF8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37C3D7-7DDB-42A8-901A-EC153DD27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4953000" cy="330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B95226-A076-4D55-B408-1389A2F8C7A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1028700" y="3556002"/>
            <a:ext cx="3108960" cy="2286000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673F10-179D-4539-AA33-AE34EC0457E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54152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B6CFC30-1A59-4D28-9E30-0FF7D632C6A2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05434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4F3CC75-F9FA-4F77-9DD5-7E6C0F5C9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9D1A0-04AB-4DD4-B9DB-BDEC5E64C94C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3B5B65C-5DE0-4F81-8115-758CDB59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4A2ACE-2D85-4F78-818F-BBA6F6F0C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0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DCD8D3-DF79-446E-9961-5797EE888B4C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CB4EDDC-C544-421C-905C-A4D40D98A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3EA80-260A-4EE9-83BB-E6DD04DEA906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9CBFDBF-2D2B-469A-9B2F-72F90474F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A55D6-2810-4163-9D43-FEDA674E2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829" y="573503"/>
            <a:ext cx="10156826" cy="136959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E87E0B-D644-4037-B322-715C648BAD3B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19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940246AD-CE4F-4FD8-BCF6-5BA9ED62AC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543302"/>
            <a:ext cx="4953000" cy="28495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8ECBB79-D5D3-4ECE-99F9-1B6834629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28495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C667C6DE-A3D4-4738-B7FC-43FB39FD7A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12C18C04-19C8-4ECC-83E8-6E65128CE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6"/>
            <a:ext cx="3924300" cy="28495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14E5D8-EB42-4C87-B4AE-4746909A2D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9813" y="5067300"/>
            <a:ext cx="3913187" cy="1319213"/>
          </a:xfrm>
        </p:spPr>
        <p:txBody>
          <a:bodyPr>
            <a:normAutofit/>
          </a:bodyPr>
          <a:lstStyle>
            <a:lvl1pPr>
              <a:defRPr lang="en-US" sz="16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0649945F-7BBD-4042-AA34-709CE3402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80274-DEF2-4F5D-8F74-69D0554CED55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1936C4A-DE5F-4BFE-AED0-47E48CD4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81B703-4F1F-41A6-AD71-3FFB2820F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0130" y="465136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BB71-62C0-92BC-7ECC-342AFEA8A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4E657-D0F8-C852-160D-5EC94ACAD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5576-B60C-2639-BC9C-2B597008C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D3528-DEC9-48CE-A9D3-7AB489E3352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901E6-C028-90D2-3E8E-833B992D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84D2C-AB3C-70D4-41A1-541B4CC66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E80A-A702-4412-999D-0CC865B30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8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61D25CF-5413-4949-A54A-8716608406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8050" y="2000250"/>
            <a:ext cx="4667250" cy="33988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224E3A4F-8479-4D38-A6D4-85F0883F3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D4DA8-2D4A-4F06-BECA-044AF4113FB4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5A5341A-4863-40E8-8B9A-FB4E7192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2FED0-CD95-48B0-B54A-1F64F952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EF5E91-A275-4181-9C62-BC0773AD0512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27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423630CA-0A51-4B04-A57B-9E412A8FC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7137" y="3862387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C994AE8-9E30-418E-8361-5D851AFA42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854450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4E5783-2917-458E-BE61-F3D5AAA8F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30908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1D734B5-5F1C-4E34-81FF-AD75105E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757DE8-43D6-4A47-ABC9-B39EC8016C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5"/>
            <a:ext cx="3924300" cy="43910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984C97B0-0D42-4831-9ABD-390370C0F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1873-7D47-483D-BCB4-50DD9806C720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E8438DF-723C-49AB-AD18-1C40F107F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2FDE8-62A6-4290-88E6-2795313DE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465137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C85317C-3A2D-483F-B913-714129E19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045" y="2426610"/>
            <a:ext cx="2378075" cy="111125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DFEC7-1EEC-4FF2-868A-9799EA69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155" y="2714986"/>
            <a:ext cx="6674802" cy="6553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64FFEF-B933-46C6-A918-A80C987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147" y="0"/>
            <a:ext cx="3938588" cy="6400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59E5EAF8-68C2-4910-8F66-D9320B957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7967" y="2105933"/>
            <a:ext cx="5297883" cy="102421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BE48E1-D3BE-4B52-B2EC-13A514CB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66" y="2105933"/>
            <a:ext cx="5297883" cy="2237467"/>
          </a:xfrm>
        </p:spPr>
        <p:txBody>
          <a:bodyPr anchor="t">
            <a:norm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74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50815B22-13FE-47CD-9F79-73704A27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74C9-B808-4394-A017-79C83B2524EF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669539-CB64-44F5-999D-7B9E61F8A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A076-F3B9-47CB-80C2-BE29F157D0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4075" y="1625600"/>
            <a:ext cx="10499725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09627E-FE70-43A1-B0CB-4D4F6C32C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074" y="122239"/>
            <a:ext cx="10499725" cy="1355724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2DF6D-B715-4785-8DEA-9165C638CF44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8CB70-B054-4294-AD29-EE7A75C7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05858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75B11D-8F3F-472B-BBCC-A4F7415A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700" y="3543300"/>
            <a:ext cx="3924300" cy="33147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F0629D-1A5F-4F4F-90D6-430379624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0" y="1981200"/>
            <a:ext cx="4972050" cy="44735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z="1600">
                <a:solidFill>
                  <a:schemeClr val="tx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18C063B-0EE9-4FD5-A116-241C24545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AE72A-09B6-4D56-855D-4360BD347914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17B369-6569-4DCC-B684-BE1A7C5D0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EC1A7-43C3-481E-95D0-5616242E1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4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6CF0E0-8FF2-4FE7-AC69-85BEFA656508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577C8-AB8C-4B8A-A01F-113B16C4DCA3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9" r:id="rId8"/>
    <p:sldLayoutId id="2147483655" r:id="rId9"/>
    <p:sldLayoutId id="2147483656" r:id="rId10"/>
    <p:sldLayoutId id="2147483658" r:id="rId11"/>
    <p:sldLayoutId id="2147483657" r:id="rId12"/>
    <p:sldLayoutId id="2147483673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8" userDrawn="1">
          <p15:clr>
            <a:srgbClr val="F26B43"/>
          </p15:clr>
        </p15:guide>
        <p15:guide id="2" pos="1176" userDrawn="1">
          <p15:clr>
            <a:srgbClr val="F26B43"/>
          </p15:clr>
        </p15:guide>
        <p15:guide id="3" pos="1296" userDrawn="1">
          <p15:clr>
            <a:srgbClr val="F26B43"/>
          </p15:clr>
        </p15:guide>
        <p15:guide id="4" pos="1824" userDrawn="1">
          <p15:clr>
            <a:srgbClr val="F26B43"/>
          </p15:clr>
        </p15:guide>
        <p15:guide id="5" pos="1944" userDrawn="1">
          <p15:clr>
            <a:srgbClr val="F26B43"/>
          </p15:clr>
        </p15:guide>
        <p15:guide id="6" pos="2472" userDrawn="1">
          <p15:clr>
            <a:srgbClr val="F26B43"/>
          </p15:clr>
        </p15:guide>
        <p15:guide id="7" pos="2592" userDrawn="1">
          <p15:clr>
            <a:srgbClr val="F26B43"/>
          </p15:clr>
        </p15:guide>
        <p15:guide id="8" pos="3120" userDrawn="1">
          <p15:clr>
            <a:srgbClr val="F26B43"/>
          </p15:clr>
        </p15:guide>
        <p15:guide id="9" pos="3240" userDrawn="1">
          <p15:clr>
            <a:srgbClr val="F26B43"/>
          </p15:clr>
        </p15:guide>
        <p15:guide id="10" pos="3792" userDrawn="1">
          <p15:clr>
            <a:srgbClr val="F26B43"/>
          </p15:clr>
        </p15:guide>
        <p15:guide id="11" pos="3912" userDrawn="1">
          <p15:clr>
            <a:srgbClr val="F26B43"/>
          </p15:clr>
        </p15:guide>
        <p15:guide id="12" pos="4416" userDrawn="1">
          <p15:clr>
            <a:srgbClr val="F26B43"/>
          </p15:clr>
        </p15:guide>
        <p15:guide id="13" pos="4560" userDrawn="1">
          <p15:clr>
            <a:srgbClr val="F26B43"/>
          </p15:clr>
        </p15:guide>
        <p15:guide id="14" pos="5088" userDrawn="1">
          <p15:clr>
            <a:srgbClr val="F26B43"/>
          </p15:clr>
        </p15:guide>
        <p15:guide id="15" pos="5208" userDrawn="1">
          <p15:clr>
            <a:srgbClr val="F26B43"/>
          </p15:clr>
        </p15:guide>
        <p15:guide id="16" pos="5736" userDrawn="1">
          <p15:clr>
            <a:srgbClr val="F26B43"/>
          </p15:clr>
        </p15:guide>
        <p15:guide id="17" pos="5856" userDrawn="1">
          <p15:clr>
            <a:srgbClr val="F26B43"/>
          </p15:clr>
        </p15:guide>
        <p15:guide id="18" pos="6384" userDrawn="1">
          <p15:clr>
            <a:srgbClr val="F26B43"/>
          </p15:clr>
        </p15:guide>
        <p15:guide id="19" pos="6504" userDrawn="1">
          <p15:clr>
            <a:srgbClr val="F26B43"/>
          </p15:clr>
        </p15:guide>
        <p15:guide id="20" pos="7032" userDrawn="1">
          <p15:clr>
            <a:srgbClr val="F26B43"/>
          </p15:clr>
        </p15:guide>
        <p15:guide id="21" orient="horz" pos="288" userDrawn="1">
          <p15:clr>
            <a:srgbClr val="F26B43"/>
          </p15:clr>
        </p15:guide>
        <p15:guide id="22" orient="horz" pos="1128" userDrawn="1">
          <p15:clr>
            <a:srgbClr val="F26B43"/>
          </p15:clr>
        </p15:guide>
        <p15:guide id="23" orient="horz" pos="1248" userDrawn="1">
          <p15:clr>
            <a:srgbClr val="F26B43"/>
          </p15:clr>
        </p15:guide>
        <p15:guide id="24" orient="horz" pos="2088" userDrawn="1">
          <p15:clr>
            <a:srgbClr val="F26B43"/>
          </p15:clr>
        </p15:guide>
        <p15:guide id="25" orient="horz" pos="2232" userDrawn="1">
          <p15:clr>
            <a:srgbClr val="F26B43"/>
          </p15:clr>
        </p15:guide>
        <p15:guide id="26" orient="horz" pos="3048" userDrawn="1">
          <p15:clr>
            <a:srgbClr val="F26B43"/>
          </p15:clr>
        </p15:guide>
        <p15:guide id="27" orient="horz" pos="3192" userDrawn="1">
          <p15:clr>
            <a:srgbClr val="F26B43"/>
          </p15:clr>
        </p15:guide>
        <p15:guide id="28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23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467C95-DF23-40B9-B265-2E6F3DE2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891" y="87839"/>
            <a:ext cx="7070698" cy="71649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The Upper Grande Ronde River:  </a:t>
            </a:r>
            <a:br>
              <a:rPr lang="en-US" sz="3600" dirty="0"/>
            </a:br>
            <a:r>
              <a:rPr lang="en-US" sz="3600" dirty="0"/>
              <a:t>A population on the edge</a:t>
            </a:r>
          </a:p>
        </p:txBody>
      </p:sp>
      <p:pic>
        <p:nvPicPr>
          <p:cNvPr id="1026" name="Picture 2" descr="Beaverman by Gaston25 on DeviantArt">
            <a:extLst>
              <a:ext uri="{FF2B5EF4-FFF2-40B4-BE49-F238E27FC236}">
                <a16:creationId xmlns:a16="http://schemas.microsoft.com/office/drawing/2014/main" id="{084CF976-2B2A-FCC5-D270-EFF3ACCB4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162" y="0"/>
            <a:ext cx="2309908" cy="31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everal fish in a row&#10;&#10;Description automatically generated">
            <a:extLst>
              <a:ext uri="{FF2B5EF4-FFF2-40B4-BE49-F238E27FC236}">
                <a16:creationId xmlns:a16="http://schemas.microsoft.com/office/drawing/2014/main" id="{2EB5EA4A-27DF-3DF4-2606-64A01EC143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71" y="3419053"/>
            <a:ext cx="2422592" cy="3413952"/>
          </a:xfrm>
          <a:prstGeom prst="rect">
            <a:avLst/>
          </a:prstGeom>
        </p:spPr>
      </p:pic>
      <p:pic>
        <p:nvPicPr>
          <p:cNvPr id="8" name="Picture 7" descr="A tree trunks and grass&#10;&#10;Description automatically generated with medium confidence">
            <a:extLst>
              <a:ext uri="{FF2B5EF4-FFF2-40B4-BE49-F238E27FC236}">
                <a16:creationId xmlns:a16="http://schemas.microsoft.com/office/drawing/2014/main" id="{2ED06A9D-FDC5-0FE2-25F3-F02FAD0C3A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52720" y="3225716"/>
            <a:ext cx="4159176" cy="3119383"/>
          </a:xfrm>
          <a:prstGeom prst="rect">
            <a:avLst/>
          </a:prstGeom>
        </p:spPr>
      </p:pic>
      <p:pic>
        <p:nvPicPr>
          <p:cNvPr id="10" name="Picture 9" descr="A toy excavator on rocks&#10;&#10;Description automatically generated">
            <a:extLst>
              <a:ext uri="{FF2B5EF4-FFF2-40B4-BE49-F238E27FC236}">
                <a16:creationId xmlns:a16="http://schemas.microsoft.com/office/drawing/2014/main" id="{D16F72BA-5096-2F08-25A2-4F1490FD4D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2618" y="87839"/>
            <a:ext cx="3119382" cy="2433119"/>
          </a:xfrm>
          <a:prstGeom prst="rect">
            <a:avLst/>
          </a:prstGeom>
        </p:spPr>
      </p:pic>
      <p:pic>
        <p:nvPicPr>
          <p:cNvPr id="16" name="Picture 15" descr="A group of fish in a river&#10;&#10;Description automatically generated">
            <a:extLst>
              <a:ext uri="{FF2B5EF4-FFF2-40B4-BE49-F238E27FC236}">
                <a16:creationId xmlns:a16="http://schemas.microsoft.com/office/drawing/2014/main" id="{26FA25EE-E167-9FEF-02BF-DC8575D050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68" y="3390987"/>
            <a:ext cx="6168647" cy="3469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0D4C44-C125-1E23-02CC-DC0DD09D2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8763" y="1925191"/>
            <a:ext cx="6570809" cy="1440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A5FB06-6A61-14E5-20E0-3E07284AC0F8}"/>
              </a:ext>
            </a:extLst>
          </p:cNvPr>
          <p:cNvSpPr txBox="1"/>
          <p:nvPr/>
        </p:nvSpPr>
        <p:spPr>
          <a:xfrm>
            <a:off x="3422393" y="6400829"/>
            <a:ext cx="491584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Hatcheries Habitat  Harvest Hydropower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588F7F-F1C2-0B05-AE0A-A97013AB650C}"/>
              </a:ext>
            </a:extLst>
          </p:cNvPr>
          <p:cNvSpPr txBox="1"/>
          <p:nvPr/>
        </p:nvSpPr>
        <p:spPr>
          <a:xfrm>
            <a:off x="5803271" y="2037030"/>
            <a:ext cx="117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Hungry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A371F5-EAAD-4ADC-8D3F-1CBB98D5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36" y="-57307"/>
            <a:ext cx="10499725" cy="1005302"/>
          </a:xfrm>
        </p:spPr>
        <p:txBody>
          <a:bodyPr/>
          <a:lstStyle/>
          <a:p>
            <a:r>
              <a:rPr lang="en-US" dirty="0"/>
              <a:t>Spawning Distribution Facts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7E93D-BB39-4013-A843-780147924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78D236-0678-EA43-D56A-6692E746072A}"/>
              </a:ext>
            </a:extLst>
          </p:cNvPr>
          <p:cNvSpPr txBox="1"/>
          <p:nvPr/>
        </p:nvSpPr>
        <p:spPr>
          <a:xfrm>
            <a:off x="196089" y="628298"/>
            <a:ext cx="81134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2011–2020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of 36% of </a:t>
            </a:r>
            <a:r>
              <a:rPr lang="en-US" dirty="0" err="1"/>
              <a:t>redds</a:t>
            </a:r>
            <a:r>
              <a:rPr lang="en-US" dirty="0"/>
              <a:t> above dam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years &gt;50% of </a:t>
            </a:r>
            <a:r>
              <a:rPr lang="en-US" dirty="0" err="1"/>
              <a:t>redds</a:t>
            </a:r>
            <a:r>
              <a:rPr lang="en-US" dirty="0"/>
              <a:t> above dam sites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6764C9D-E7ED-0907-E4E7-4FA484343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08" r="22991" b="15095"/>
          <a:stretch/>
        </p:blipFill>
        <p:spPr bwMode="auto">
          <a:xfrm>
            <a:off x="48405" y="1633600"/>
            <a:ext cx="11029372" cy="52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521A10-17F1-91E3-0161-9C4191BDE4FB}"/>
              </a:ext>
            </a:extLst>
          </p:cNvPr>
          <p:cNvSpPr/>
          <p:nvPr/>
        </p:nvSpPr>
        <p:spPr>
          <a:xfrm>
            <a:off x="3318322" y="2113381"/>
            <a:ext cx="838042" cy="5313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09FAE-DE3A-BEB0-694E-989D3ADFE638}"/>
              </a:ext>
            </a:extLst>
          </p:cNvPr>
          <p:cNvSpPr txBox="1"/>
          <p:nvPr/>
        </p:nvSpPr>
        <p:spPr>
          <a:xfrm>
            <a:off x="4200843" y="2232557"/>
            <a:ext cx="354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Vey Meadows:  No access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8A8E717-9940-0D99-495F-6A99DF8B8CE8}"/>
              </a:ext>
            </a:extLst>
          </p:cNvPr>
          <p:cNvSpPr/>
          <p:nvPr/>
        </p:nvSpPr>
        <p:spPr>
          <a:xfrm rot="8232096">
            <a:off x="6813535" y="3204448"/>
            <a:ext cx="387928" cy="19508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A552A-425E-18A2-6914-273C20271D98}"/>
              </a:ext>
            </a:extLst>
          </p:cNvPr>
          <p:cNvSpPr txBox="1"/>
          <p:nvPr/>
        </p:nvSpPr>
        <p:spPr>
          <a:xfrm rot="2804270">
            <a:off x="6608996" y="3820939"/>
            <a:ext cx="174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flow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B29697-2932-100E-F418-B6C06FB72E0A}"/>
              </a:ext>
            </a:extLst>
          </p:cNvPr>
          <p:cNvSpPr txBox="1"/>
          <p:nvPr/>
        </p:nvSpPr>
        <p:spPr>
          <a:xfrm>
            <a:off x="2646624" y="4414266"/>
            <a:ext cx="17147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~ 4.5 miles of spawning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2B264-E10F-E578-930B-C4893A005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522" y="1660331"/>
            <a:ext cx="2469255" cy="1968819"/>
          </a:xfrm>
          <a:prstGeom prst="rect">
            <a:avLst/>
          </a:prstGeom>
        </p:spPr>
      </p:pic>
      <p:sp>
        <p:nvSpPr>
          <p:cNvPr id="12" name="&quot;Not Allowed&quot; Symbol 11">
            <a:extLst>
              <a:ext uri="{FF2B5EF4-FFF2-40B4-BE49-F238E27FC236}">
                <a16:creationId xmlns:a16="http://schemas.microsoft.com/office/drawing/2014/main" id="{ACEFCBE3-B6EF-C3A1-5569-F1141E3907DF}"/>
              </a:ext>
            </a:extLst>
          </p:cNvPr>
          <p:cNvSpPr/>
          <p:nvPr/>
        </p:nvSpPr>
        <p:spPr>
          <a:xfrm>
            <a:off x="5388019" y="4220758"/>
            <a:ext cx="350143" cy="26008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42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A371F5-EAAD-4ADC-8D3F-1CBB98D5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539" y="-33156"/>
            <a:ext cx="10499725" cy="809011"/>
          </a:xfrm>
        </p:spPr>
        <p:txBody>
          <a:bodyPr/>
          <a:lstStyle/>
          <a:p>
            <a:r>
              <a:rPr lang="en-US" dirty="0"/>
              <a:t>Spawning Distribution Facts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7E93D-BB39-4013-A843-780147924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19796-F95D-5C2F-0689-0845024547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" t="6733" r="22778" b="14517"/>
          <a:stretch/>
        </p:blipFill>
        <p:spPr>
          <a:xfrm>
            <a:off x="0" y="1582063"/>
            <a:ext cx="10991850" cy="5396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5F9BF0-748D-C0BE-709C-80F773071670}"/>
              </a:ext>
            </a:extLst>
          </p:cNvPr>
          <p:cNvSpPr txBox="1"/>
          <p:nvPr/>
        </p:nvSpPr>
        <p:spPr>
          <a:xfrm>
            <a:off x="580761" y="381734"/>
            <a:ext cx="81134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2021–2023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1 </a:t>
            </a:r>
            <a:r>
              <a:rPr lang="en-US" dirty="0" err="1"/>
              <a:t>redd</a:t>
            </a:r>
            <a:r>
              <a:rPr lang="en-US" dirty="0"/>
              <a:t>  above the dam site – this was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2023 (16 total </a:t>
            </a:r>
            <a:r>
              <a:rPr lang="en-US" dirty="0" err="1"/>
              <a:t>redds</a:t>
            </a:r>
            <a:r>
              <a:rPr lang="en-US" dirty="0"/>
              <a:t> &amp; 3 carcasses)- All below “dam site”</a:t>
            </a:r>
          </a:p>
        </p:txBody>
      </p: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E21F8150-5B31-24D4-7D74-298BA2133A47}"/>
              </a:ext>
            </a:extLst>
          </p:cNvPr>
          <p:cNvSpPr/>
          <p:nvPr/>
        </p:nvSpPr>
        <p:spPr>
          <a:xfrm>
            <a:off x="5745857" y="4280215"/>
            <a:ext cx="350143" cy="26008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0E5094-55F4-C2CA-A443-CB167B88D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849" y="1662599"/>
            <a:ext cx="2469255" cy="1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30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B8710-DEE3-161F-5442-DF5C21DD1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E594AF-EF78-3FE8-5D37-6F154A87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086" y="1185920"/>
            <a:ext cx="5287224" cy="440174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Tributaries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A49B3C-E9F6-2F7A-2DA8-F66DE8061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37560-24C1-659D-5FC0-9372EE69CF9D}"/>
              </a:ext>
            </a:extLst>
          </p:cNvPr>
          <p:cNvSpPr txBox="1"/>
          <p:nvPr/>
        </p:nvSpPr>
        <p:spPr>
          <a:xfrm>
            <a:off x="2329143" y="78630"/>
            <a:ext cx="8113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Prescription too much for the stream?</a:t>
            </a:r>
          </a:p>
        </p:txBody>
      </p:sp>
      <p:pic>
        <p:nvPicPr>
          <p:cNvPr id="7" name="Picture 6" descr="A stream with a stream running through it&#10;&#10;Description automatically generated with medium confidence">
            <a:extLst>
              <a:ext uri="{FF2B5EF4-FFF2-40B4-BE49-F238E27FC236}">
                <a16:creationId xmlns:a16="http://schemas.microsoft.com/office/drawing/2014/main" id="{A4EF3B16-ED67-AD6D-9A93-6AAC6E4834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3546" y="2291613"/>
            <a:ext cx="4794706" cy="3596030"/>
          </a:xfrm>
          <a:prstGeom prst="rect">
            <a:avLst/>
          </a:prstGeom>
        </p:spPr>
      </p:pic>
      <p:pic>
        <p:nvPicPr>
          <p:cNvPr id="10" name="Picture 9" descr="A tree stumps and branches&#10;&#10;Description automatically generated with medium confidence">
            <a:extLst>
              <a:ext uri="{FF2B5EF4-FFF2-40B4-BE49-F238E27FC236}">
                <a16:creationId xmlns:a16="http://schemas.microsoft.com/office/drawing/2014/main" id="{E9E886E1-C00F-C931-840C-6D65D653B1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18976" y="2291614"/>
            <a:ext cx="4794706" cy="3596029"/>
          </a:xfrm>
          <a:prstGeom prst="rect">
            <a:avLst/>
          </a:prstGeom>
        </p:spPr>
      </p:pic>
      <p:pic>
        <p:nvPicPr>
          <p:cNvPr id="2" name="Picture 1" descr="A tree trunks and grass&#10;&#10;Description automatically generated with medium confidence">
            <a:extLst>
              <a:ext uri="{FF2B5EF4-FFF2-40B4-BE49-F238E27FC236}">
                <a16:creationId xmlns:a16="http://schemas.microsoft.com/office/drawing/2014/main" id="{3DD3B303-44B7-173B-EAA2-83382840D2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23321" y="2217257"/>
            <a:ext cx="4794707" cy="374474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1F790BD7-6FA3-9814-862E-DC13982891D8}"/>
              </a:ext>
            </a:extLst>
          </p:cNvPr>
          <p:cNvSpPr txBox="1">
            <a:spLocks/>
          </p:cNvSpPr>
          <p:nvPr/>
        </p:nvSpPr>
        <p:spPr>
          <a:xfrm>
            <a:off x="7530018" y="1185920"/>
            <a:ext cx="4381312" cy="440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4100" dirty="0"/>
              <a:t>key</a:t>
            </a:r>
            <a:r>
              <a:rPr lang="en-US" dirty="0"/>
              <a:t> spawning area</a:t>
            </a:r>
          </a:p>
        </p:txBody>
      </p:sp>
    </p:spTree>
    <p:extLst>
      <p:ext uri="{BB962C8B-B14F-4D97-AF65-F5344CB8AC3E}">
        <p14:creationId xmlns:p14="http://schemas.microsoft.com/office/powerpoint/2010/main" val="1152168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0A931-F348-4A41-A5F4-69657F3C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34" y="383950"/>
            <a:ext cx="4841036" cy="1867544"/>
          </a:xfrm>
        </p:spPr>
        <p:txBody>
          <a:bodyPr>
            <a:normAutofit/>
          </a:bodyPr>
          <a:lstStyle/>
          <a:p>
            <a:r>
              <a:rPr lang="en-US" sz="4800" dirty="0"/>
              <a:t>Additional Considerations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25AC8E0E-F9A1-4D3C-8AB5-4C215FD5C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57A318-0C29-77EC-103C-6BD92FA5808B}"/>
              </a:ext>
            </a:extLst>
          </p:cNvPr>
          <p:cNvSpPr txBox="1"/>
          <p:nvPr/>
        </p:nvSpPr>
        <p:spPr>
          <a:xfrm>
            <a:off x="791343" y="2323940"/>
            <a:ext cx="484103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High pre-spawn mortality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Will structures slow fish passage?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Juvenile Movement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Non-native benefits (e.g., Brook trout)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Functional extirpation rapidly approaching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Further truncating habitat preventing progress towards recovery?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Spawning vs. rearing habitat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Stream flow/power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Temperature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Stage-0 amount of water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Bull trout vs Chinook vs. Steelhead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E22BE-4F10-2F8C-4DF7-CD158E599046}"/>
              </a:ext>
            </a:extLst>
          </p:cNvPr>
          <p:cNvSpPr txBox="1"/>
          <p:nvPr/>
        </p:nvSpPr>
        <p:spPr>
          <a:xfrm>
            <a:off x="6241495" y="2320506"/>
            <a:ext cx="53540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ODFW fish passage approval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Early in the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Monitoring and modifying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Completing adaptive management 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Fish passage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Fish distribution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Monitor at low 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Larger complex structures – engineered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2D9333-F384-7701-AA16-62FE9963AFCF}"/>
              </a:ext>
            </a:extLst>
          </p:cNvPr>
          <p:cNvSpPr txBox="1">
            <a:spLocks/>
          </p:cNvSpPr>
          <p:nvPr/>
        </p:nvSpPr>
        <p:spPr>
          <a:xfrm>
            <a:off x="6241494" y="383950"/>
            <a:ext cx="5867013" cy="1867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200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4800" dirty="0"/>
              <a:t>Management 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44939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7E70443-EEBD-AD89-83C0-5E38D7346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99D1A0-04AB-4DD4-B9DB-BDEC5E64C94C}" type="datetime1">
              <a:rPr lang="en-US" smtClean="0"/>
              <a:pPr>
                <a:spcAft>
                  <a:spcPts val="600"/>
                </a:spcAft>
              </a:pPr>
              <a:t>5/7/2024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A7392-AC2A-9CBD-36D4-31678BEAD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90094-89B6-AB13-784F-D970D6C5BC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1463" y="2019357"/>
            <a:ext cx="7873741" cy="3253521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200" kern="0" dirty="0">
                <a:effectLst/>
              </a:rPr>
              <a:t>The </a:t>
            </a:r>
            <a:r>
              <a:rPr lang="en-US" sz="2200" b="1" kern="0" dirty="0">
                <a:effectLst/>
              </a:rPr>
              <a:t>primary goal </a:t>
            </a:r>
            <a:r>
              <a:rPr lang="en-US" sz="2200" kern="0" dirty="0">
                <a:effectLst/>
              </a:rPr>
              <a:t>of the UGR Passage Barrier Adaptive Management Plan is to provide a pathway for determining the best course of action for </a:t>
            </a:r>
            <a:r>
              <a:rPr lang="en-US" sz="2200" b="1" kern="0" dirty="0">
                <a:effectLst/>
              </a:rPr>
              <a:t>mitigating natural and semi-natural barriers</a:t>
            </a:r>
            <a:r>
              <a:rPr lang="en-US" sz="2200" kern="0" dirty="0">
                <a:effectLst/>
              </a:rPr>
              <a:t> to ensure fish passage, while maintaining the </a:t>
            </a:r>
            <a:r>
              <a:rPr lang="en-US" sz="2200" b="1" kern="0" dirty="0">
                <a:effectLst/>
              </a:rPr>
              <a:t>positive benefits of structural elements in fluvial systems</a:t>
            </a:r>
            <a:r>
              <a:rPr lang="en-US" sz="2200" kern="0" dirty="0">
                <a:effectLst/>
              </a:rPr>
              <a:t>.</a:t>
            </a:r>
            <a:endParaRPr lang="en-US" sz="2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FCD267A-B85F-FC2A-BA63-0BA70AF8D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37" y="241882"/>
            <a:ext cx="10499725" cy="1355724"/>
          </a:xfrm>
        </p:spPr>
        <p:txBody>
          <a:bodyPr anchor="ctr">
            <a:normAutofit fontScale="90000"/>
          </a:bodyPr>
          <a:lstStyle/>
          <a:p>
            <a:r>
              <a:rPr lang="en-US" b="1" dirty="0"/>
              <a:t>Currently in Development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Upper Grande Ronde Passage Barrier Adaptive Management Plan</a:t>
            </a:r>
          </a:p>
        </p:txBody>
      </p:sp>
      <p:pic>
        <p:nvPicPr>
          <p:cNvPr id="10" name="Picture Placeholder 9" descr="A group of people sitting on the grass&#10;&#10;Description automatically generated">
            <a:extLst>
              <a:ext uri="{FF2B5EF4-FFF2-40B4-BE49-F238E27FC236}">
                <a16:creationId xmlns:a16="http://schemas.microsoft.com/office/drawing/2014/main" id="{BAF1F61B-C844-F24D-E30B-B1B56FDC541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7762" r="12706" b="-1"/>
          <a:stretch/>
        </p:blipFill>
        <p:spPr>
          <a:xfrm>
            <a:off x="8374346" y="1891421"/>
            <a:ext cx="3450092" cy="3253521"/>
          </a:xfrm>
          <a:noFill/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DA8D002-3EAF-AD64-7196-3B273DD51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779"/>
          <a:stretch/>
        </p:blipFill>
        <p:spPr>
          <a:xfrm>
            <a:off x="6165347" y="5575862"/>
            <a:ext cx="1423803" cy="98943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F0F22FD-8853-4D42-EB83-2CA8DBDBD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9" y="5443741"/>
            <a:ext cx="38100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2" descr="odfw">
            <a:extLst>
              <a:ext uri="{FF2B5EF4-FFF2-40B4-BE49-F238E27FC236}">
                <a16:creationId xmlns:a16="http://schemas.microsoft.com/office/drawing/2014/main" id="{692AF469-7DBB-3FAE-8077-7ABAA2071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277" y="5443741"/>
            <a:ext cx="8988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15912B-A634-198B-540D-0061E3B37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914" y="5581396"/>
            <a:ext cx="1643031" cy="1088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ACD8B-4EC3-DB92-0B0A-9240A3D3B4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900" y="5438757"/>
            <a:ext cx="1661314" cy="132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98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F906700-6A26-8E4E-A81F-79131B1530F7}"/>
              </a:ext>
            </a:extLst>
          </p:cNvPr>
          <p:cNvSpPr/>
          <p:nvPr/>
        </p:nvSpPr>
        <p:spPr>
          <a:xfrm>
            <a:off x="0" y="0"/>
            <a:ext cx="12192000" cy="10986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60C8B3-B5A1-780C-74AD-0F3B2D6209B2}"/>
              </a:ext>
            </a:extLst>
          </p:cNvPr>
          <p:cNvGrpSpPr/>
          <p:nvPr/>
        </p:nvGrpSpPr>
        <p:grpSpPr>
          <a:xfrm>
            <a:off x="3961649" y="815191"/>
            <a:ext cx="8090144" cy="5892841"/>
            <a:chOff x="2929612" y="78190"/>
            <a:chExt cx="9156460" cy="6507755"/>
          </a:xfrm>
        </p:grpSpPr>
        <p:pic>
          <p:nvPicPr>
            <p:cNvPr id="9" name="Picture 8" descr="A stream in a forest&#10;&#10;Description automatically generated">
              <a:extLst>
                <a:ext uri="{FF2B5EF4-FFF2-40B4-BE49-F238E27FC236}">
                  <a16:creationId xmlns:a16="http://schemas.microsoft.com/office/drawing/2014/main" id="{04F83298-1276-DEA2-A509-BC690114A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143" y="78190"/>
              <a:ext cx="4528928" cy="3202664"/>
            </a:xfrm>
            <a:prstGeom prst="rect">
              <a:avLst/>
            </a:prstGeom>
          </p:spPr>
        </p:pic>
        <p:pic>
          <p:nvPicPr>
            <p:cNvPr id="5" name="Picture 4" descr="A map of a river&#10;&#10;Description automatically generated">
              <a:extLst>
                <a:ext uri="{FF2B5EF4-FFF2-40B4-BE49-F238E27FC236}">
                  <a16:creationId xmlns:a16="http://schemas.microsoft.com/office/drawing/2014/main" id="{FAC923E3-2077-18C2-F7C5-FF720749E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143" y="3383280"/>
              <a:ext cx="4528929" cy="3202664"/>
            </a:xfrm>
            <a:prstGeom prst="rect">
              <a:avLst/>
            </a:prstGeom>
          </p:spPr>
        </p:pic>
        <p:pic>
          <p:nvPicPr>
            <p:cNvPr id="7" name="Picture 6" descr="A bird's eye view of a river&#10;&#10;Description automatically generated">
              <a:extLst>
                <a:ext uri="{FF2B5EF4-FFF2-40B4-BE49-F238E27FC236}">
                  <a16:creationId xmlns:a16="http://schemas.microsoft.com/office/drawing/2014/main" id="{06C740B7-DBB4-0DD0-953A-D7D631700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612" y="78190"/>
              <a:ext cx="4528929" cy="32026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B3EECD-1D04-4AE9-2F3A-A56F82314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342"/>
            <a:stretch/>
          </p:blipFill>
          <p:spPr>
            <a:xfrm>
              <a:off x="2929612" y="3383281"/>
              <a:ext cx="4528929" cy="320266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EFF43E1-EA6C-A344-5AD0-2545F4ECC015}"/>
              </a:ext>
            </a:extLst>
          </p:cNvPr>
          <p:cNvSpPr txBox="1"/>
          <p:nvPr/>
        </p:nvSpPr>
        <p:spPr>
          <a:xfrm>
            <a:off x="73580" y="78477"/>
            <a:ext cx="2637861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noAutofit/>
          </a:bodyPr>
          <a:lstStyle/>
          <a:p>
            <a:r>
              <a:rPr lang="en-US" b="1" dirty="0">
                <a:solidFill>
                  <a:srgbClr val="17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Beaver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20AB6-B1E9-A1FD-DBAC-EDD9F8199C16}"/>
              </a:ext>
            </a:extLst>
          </p:cNvPr>
          <p:cNvSpPr txBox="1"/>
          <p:nvPr/>
        </p:nvSpPr>
        <p:spPr>
          <a:xfrm>
            <a:off x="73581" y="377027"/>
            <a:ext cx="4269820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no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Latitude, Longitude:  45.05119801, -118.285802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D1F087F-DEA7-BD57-D3B0-8C399C442863}"/>
              </a:ext>
            </a:extLst>
          </p:cNvPr>
          <p:cNvGraphicFramePr>
            <a:graphicFrameLocks noGrp="1"/>
          </p:cNvGraphicFramePr>
          <p:nvPr/>
        </p:nvGraphicFramePr>
        <p:xfrm>
          <a:off x="6795388" y="149968"/>
          <a:ext cx="5256405" cy="824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915">
                  <a:extLst>
                    <a:ext uri="{9D8B030D-6E8A-4147-A177-3AD203B41FA5}">
                      <a16:colId xmlns:a16="http://schemas.microsoft.com/office/drawing/2014/main" val="974417477"/>
                    </a:ext>
                  </a:extLst>
                </a:gridCol>
                <a:gridCol w="750915">
                  <a:extLst>
                    <a:ext uri="{9D8B030D-6E8A-4147-A177-3AD203B41FA5}">
                      <a16:colId xmlns:a16="http://schemas.microsoft.com/office/drawing/2014/main" val="718127828"/>
                    </a:ext>
                  </a:extLst>
                </a:gridCol>
                <a:gridCol w="750915">
                  <a:extLst>
                    <a:ext uri="{9D8B030D-6E8A-4147-A177-3AD203B41FA5}">
                      <a16:colId xmlns:a16="http://schemas.microsoft.com/office/drawing/2014/main" val="99627249"/>
                    </a:ext>
                  </a:extLst>
                </a:gridCol>
                <a:gridCol w="750915">
                  <a:extLst>
                    <a:ext uri="{9D8B030D-6E8A-4147-A177-3AD203B41FA5}">
                      <a16:colId xmlns:a16="http://schemas.microsoft.com/office/drawing/2014/main" val="1312116570"/>
                    </a:ext>
                  </a:extLst>
                </a:gridCol>
                <a:gridCol w="750915">
                  <a:extLst>
                    <a:ext uri="{9D8B030D-6E8A-4147-A177-3AD203B41FA5}">
                      <a16:colId xmlns:a16="http://schemas.microsoft.com/office/drawing/2014/main" val="3456447647"/>
                    </a:ext>
                  </a:extLst>
                </a:gridCol>
                <a:gridCol w="750915">
                  <a:extLst>
                    <a:ext uri="{9D8B030D-6E8A-4147-A177-3AD203B41FA5}">
                      <a16:colId xmlns:a16="http://schemas.microsoft.com/office/drawing/2014/main" val="4264889043"/>
                    </a:ext>
                  </a:extLst>
                </a:gridCol>
                <a:gridCol w="750915">
                  <a:extLst>
                    <a:ext uri="{9D8B030D-6E8A-4147-A177-3AD203B41FA5}">
                      <a16:colId xmlns:a16="http://schemas.microsoft.com/office/drawing/2014/main" val="2261097449"/>
                    </a:ext>
                  </a:extLst>
                </a:gridCol>
              </a:tblGrid>
              <a:tr h="306357">
                <a:tc>
                  <a:txBody>
                    <a:bodyPr/>
                    <a:lstStyle/>
                    <a:p>
                      <a:r>
                        <a:rPr lang="en-US" sz="1400" dirty="0"/>
                        <a:t>2017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1">
                          <a:lumMod val="65000"/>
                        </a:schemeClr>
                      </a:fgClr>
                      <a:bgClr>
                        <a:srgbClr val="176F9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1">
                          <a:lumMod val="65000"/>
                        </a:schemeClr>
                      </a:fgClr>
                      <a:bgClr>
                        <a:srgbClr val="176F9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1">
                          <a:lumMod val="65000"/>
                        </a:schemeClr>
                      </a:fgClr>
                      <a:bgClr>
                        <a:srgbClr val="176F9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1">
                          <a:lumMod val="65000"/>
                        </a:schemeClr>
                      </a:fgClr>
                      <a:bgClr>
                        <a:srgbClr val="176F9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1">
                          <a:lumMod val="65000"/>
                        </a:schemeClr>
                      </a:fgClr>
                      <a:bgClr>
                        <a:srgbClr val="176F9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6F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6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620981"/>
                  </a:ext>
                </a:extLst>
              </a:tr>
              <a:tr h="306357">
                <a:tc gridSpan="5"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No Barrier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Passage Barrier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5589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1E291BB5-9C4B-B3CC-7F16-91E5E18A1773}"/>
              </a:ext>
            </a:extLst>
          </p:cNvPr>
          <p:cNvSpPr txBox="1"/>
          <p:nvPr/>
        </p:nvSpPr>
        <p:spPr>
          <a:xfrm>
            <a:off x="140208" y="1218727"/>
            <a:ext cx="3654552" cy="191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b="1" i="1" kern="100" dirty="0">
                <a:solidFill>
                  <a:srgbClr val="176F9D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Barrier Description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structure at Beaver 8 is a natural large beaver dam, approximately 2 m tall and spanning approximately 6 m. It forms an impassable barrier. This is the most upstream dam with drainage from a culvert entering approximately 12 m upstream.</a:t>
            </a:r>
            <a:endParaRPr lang="en-US" sz="1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8F24619-3456-4853-0855-C330B1737E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779"/>
          <a:stretch/>
        </p:blipFill>
        <p:spPr>
          <a:xfrm>
            <a:off x="241611" y="5679634"/>
            <a:ext cx="1423803" cy="9894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10D154C-F06B-F7E4-B834-F8BF05DEAF03}"/>
              </a:ext>
            </a:extLst>
          </p:cNvPr>
          <p:cNvSpPr txBox="1"/>
          <p:nvPr/>
        </p:nvSpPr>
        <p:spPr>
          <a:xfrm>
            <a:off x="140207" y="3280953"/>
            <a:ext cx="3654553" cy="21749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b="1" i="1" kern="100" dirty="0">
                <a:solidFill>
                  <a:srgbClr val="176F9D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Proposed Mitigation</a:t>
            </a:r>
          </a:p>
          <a:p>
            <a:pPr>
              <a:spcAft>
                <a:spcPts val="400"/>
              </a:spcAft>
            </a:pPr>
            <a:r>
              <a:rPr lang="en-US" sz="1400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Beaver 8 may be mitigated by: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latin typeface="Calibri"/>
                <a:ea typeface="Aptos" panose="020B0004020202020204" pitchFamily="34" charset="0"/>
                <a:cs typeface="Times New Roman"/>
              </a:rPr>
              <a:t>Removing boulder weir</a:t>
            </a:r>
            <a:endParaRPr lang="en-US" sz="14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latin typeface="Calibri"/>
                <a:ea typeface="Aptos" panose="020B0004020202020204" pitchFamily="34" charset="0"/>
                <a:cs typeface="Times New Roman"/>
              </a:rPr>
              <a:t>Creating floodplain bypass channel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latin typeface="Calibri"/>
                <a:ea typeface="Aptos" panose="020B0004020202020204" pitchFamily="34" charset="0"/>
                <a:cs typeface="Times New Roman"/>
              </a:rPr>
              <a:t>Installing a pond leveler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latin typeface="Calibri"/>
                <a:ea typeface="Aptos" panose="020B0004020202020204" pitchFamily="34" charset="0"/>
                <a:cs typeface="Times New Roman"/>
              </a:rPr>
              <a:t>Reduce dam crest elevation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Notching</a:t>
            </a:r>
          </a:p>
          <a:p>
            <a:pPr>
              <a:spcAft>
                <a:spcPts val="400"/>
              </a:spcAft>
            </a:pPr>
            <a:endParaRPr lang="en-US" sz="1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2FD35A-7FD8-447B-DFDA-E6FCBA9F3003}"/>
              </a:ext>
            </a:extLst>
          </p:cNvPr>
          <p:cNvSpPr txBox="1"/>
          <p:nvPr/>
        </p:nvSpPr>
        <p:spPr>
          <a:xfrm>
            <a:off x="7207758" y="3345905"/>
            <a:ext cx="755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</a:rPr>
              <a:t>2017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933880-AB8B-D573-A2D5-DE46B90E1426}"/>
              </a:ext>
            </a:extLst>
          </p:cNvPr>
          <p:cNvSpPr txBox="1"/>
          <p:nvPr/>
        </p:nvSpPr>
        <p:spPr>
          <a:xfrm>
            <a:off x="11296389" y="3354774"/>
            <a:ext cx="755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</a:rPr>
              <a:t>2023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AE8DDD-4275-C6E1-9991-8F4044B5EC8E}"/>
              </a:ext>
            </a:extLst>
          </p:cNvPr>
          <p:cNvSpPr txBox="1"/>
          <p:nvPr/>
        </p:nvSpPr>
        <p:spPr>
          <a:xfrm>
            <a:off x="7207757" y="6338699"/>
            <a:ext cx="755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</a:rPr>
              <a:t>2023</a:t>
            </a:r>
            <a:endParaRPr lang="en-US" dirty="0"/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4234C1EB-B3D7-B791-5FDF-6C27ADE8EC24}"/>
              </a:ext>
            </a:extLst>
          </p:cNvPr>
          <p:cNvSpPr/>
          <p:nvPr/>
        </p:nvSpPr>
        <p:spPr>
          <a:xfrm rot="16200000">
            <a:off x="6044020" y="570618"/>
            <a:ext cx="567591" cy="384126"/>
          </a:xfrm>
          <a:prstGeom prst="chevron">
            <a:avLst>
              <a:gd name="adj" fmla="val 5895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DA22CF-1866-85E3-8FBE-A34DB9F5A940}"/>
              </a:ext>
            </a:extLst>
          </p:cNvPr>
          <p:cNvSpPr txBox="1"/>
          <p:nvPr/>
        </p:nvSpPr>
        <p:spPr>
          <a:xfrm>
            <a:off x="6135752" y="151489"/>
            <a:ext cx="384127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F2D4506-402F-4AC5-416F-C65944EF06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5" t="5072" r="33764" b="57592"/>
          <a:stretch/>
        </p:blipFill>
        <p:spPr>
          <a:xfrm>
            <a:off x="9654336" y="3905325"/>
            <a:ext cx="850113" cy="152873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65C09A8-3019-8FC9-B6F0-B57BFCE3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03" y="5678610"/>
            <a:ext cx="3445078" cy="99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34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75DE-8A44-4EC5-83C6-95BDDF10D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87" y="25555"/>
            <a:ext cx="8132600" cy="1355724"/>
          </a:xfrm>
        </p:spPr>
        <p:txBody>
          <a:bodyPr/>
          <a:lstStyle/>
          <a:p>
            <a:r>
              <a:rPr lang="en-US" dirty="0"/>
              <a:t>The Question keeping Ethan awake at night…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F6002B2-219C-4BAA-A95C-36538E39AE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7AB0102-8ACA-4214-A839-9665520705F6}" type="datetime1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515DA6F-E486-4C5A-B98C-B1ACDA64D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8CCDF4-C006-CD6C-AFCC-BB386C1338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1130" y="1728150"/>
            <a:ext cx="9851963" cy="2073868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should we balance trade offs of promoting beaver-modified habitats in a severely habitat-limited system for ESA-listed salmonids? </a:t>
            </a:r>
          </a:p>
          <a:p>
            <a:endParaRPr lang="en-US" dirty="0"/>
          </a:p>
        </p:txBody>
      </p:sp>
      <p:pic>
        <p:nvPicPr>
          <p:cNvPr id="3" name="Picture 2" descr="A fish swimming under water&#10;&#10;Description automatically generated">
            <a:extLst>
              <a:ext uri="{FF2B5EF4-FFF2-40B4-BE49-F238E27FC236}">
                <a16:creationId xmlns:a16="http://schemas.microsoft.com/office/drawing/2014/main" id="{543FE814-E1EA-EE11-238B-0D25E9BD95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265" y="3938901"/>
            <a:ext cx="4127448" cy="2321690"/>
          </a:xfrm>
          <a:prstGeom prst="rect">
            <a:avLst/>
          </a:prstGeom>
        </p:spPr>
      </p:pic>
      <p:pic>
        <p:nvPicPr>
          <p:cNvPr id="4" name="Picture 3" descr="A close-up of a sidewalk&#10;&#10;Description automatically generated">
            <a:extLst>
              <a:ext uri="{FF2B5EF4-FFF2-40B4-BE49-F238E27FC236}">
                <a16:creationId xmlns:a16="http://schemas.microsoft.com/office/drawing/2014/main" id="{7DA0A74B-B7EB-5396-3D88-141541A6F0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674" y="3925823"/>
            <a:ext cx="4154975" cy="2357228"/>
          </a:xfrm>
          <a:prstGeom prst="rect">
            <a:avLst/>
          </a:prstGeom>
        </p:spPr>
      </p:pic>
      <p:pic>
        <p:nvPicPr>
          <p:cNvPr id="6" name="Picture 5" descr="A pile of logs in the woods&#10;&#10;Description automatically generated">
            <a:extLst>
              <a:ext uri="{FF2B5EF4-FFF2-40B4-BE49-F238E27FC236}">
                <a16:creationId xmlns:a16="http://schemas.microsoft.com/office/drawing/2014/main" id="{3EA92C23-74AA-B395-8213-8439644230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87" y="3947075"/>
            <a:ext cx="3114633" cy="2335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19FE6-2DDB-26CA-2335-521A023020C6}"/>
              </a:ext>
            </a:extLst>
          </p:cNvPr>
          <p:cNvSpPr txBox="1"/>
          <p:nvPr/>
        </p:nvSpPr>
        <p:spPr>
          <a:xfrm>
            <a:off x="268749" y="6260590"/>
            <a:ext cx="248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UGR log placements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C04826-2C57-1ADE-7D5B-2C53B054D7CC}"/>
              </a:ext>
            </a:extLst>
          </p:cNvPr>
          <p:cNvSpPr txBox="1"/>
          <p:nvPr/>
        </p:nvSpPr>
        <p:spPr>
          <a:xfrm>
            <a:off x="3383382" y="6260590"/>
            <a:ext cx="459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Safety net fish in Sheep Creek; 2013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A66FF6-8545-AACB-7D38-FBAABF328EE2}"/>
              </a:ext>
            </a:extLst>
          </p:cNvPr>
          <p:cNvSpPr txBox="1"/>
          <p:nvPr/>
        </p:nvSpPr>
        <p:spPr>
          <a:xfrm>
            <a:off x="7810952" y="6283050"/>
            <a:ext cx="459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Fish prints:  </a:t>
            </a:r>
            <a:r>
              <a:rPr lang="en-US" dirty="0" err="1"/>
              <a:t>Lookinglass</a:t>
            </a:r>
            <a:r>
              <a:rPr lang="en-US" dirty="0"/>
              <a:t> Fish Hatchery</a:t>
            </a:r>
          </a:p>
        </p:txBody>
      </p:sp>
      <p:pic>
        <p:nvPicPr>
          <p:cNvPr id="10" name="Picture 2" descr="Beaverman by Gaston25 on DeviantArt">
            <a:extLst>
              <a:ext uri="{FF2B5EF4-FFF2-40B4-BE49-F238E27FC236}">
                <a16:creationId xmlns:a16="http://schemas.microsoft.com/office/drawing/2014/main" id="{B68A1CDE-CAB4-F1A5-CABE-6A09AFB83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394"/>
            <a:ext cx="1364987" cy="187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stream with trees and grass&#10;&#10;Description automatically generated">
            <a:extLst>
              <a:ext uri="{FF2B5EF4-FFF2-40B4-BE49-F238E27FC236}">
                <a16:creationId xmlns:a16="http://schemas.microsoft.com/office/drawing/2014/main" id="{41DB56FC-A04E-ED1D-4D18-92BC90D2AAE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473" y="-28394"/>
            <a:ext cx="2290527" cy="17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17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EA6B7DE5-BFCC-4EEF-9609-8AA1C7C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85" y="150786"/>
            <a:ext cx="3935647" cy="1340615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350" y="1193595"/>
            <a:ext cx="5135797" cy="5382991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buFontTx/>
              <a:buChar char="-"/>
            </a:pPr>
            <a:r>
              <a:rPr lang="en-US" sz="6400" dirty="0"/>
              <a:t>Snake River Spring Chinook Listing</a:t>
            </a:r>
          </a:p>
          <a:p>
            <a:pPr marL="742950" lvl="1" indent="-285750">
              <a:buFontTx/>
              <a:buChar char="-"/>
            </a:pPr>
            <a:r>
              <a:rPr lang="en-US" sz="5600" dirty="0"/>
              <a:t>1992 Spring/Summer Chinook listing as threatened under ESA</a:t>
            </a:r>
          </a:p>
          <a:p>
            <a:pPr marL="285750" indent="-285750">
              <a:buFontTx/>
              <a:buChar char="-"/>
            </a:pPr>
            <a:r>
              <a:rPr lang="en-US" sz="6400" dirty="0"/>
              <a:t>Supplementation</a:t>
            </a:r>
          </a:p>
          <a:p>
            <a:pPr marL="742950" lvl="1" indent="-285750">
              <a:buFontTx/>
              <a:buChar char="-"/>
            </a:pPr>
            <a:r>
              <a:rPr lang="en-US" sz="5600" dirty="0"/>
              <a:t>Conventional hatchery program started in 1997</a:t>
            </a:r>
          </a:p>
          <a:p>
            <a:pPr marL="742950" lvl="1" indent="-285750">
              <a:buFontTx/>
              <a:buChar char="-"/>
            </a:pPr>
            <a:r>
              <a:rPr lang="en-US" sz="5600" b="1" dirty="0"/>
              <a:t>250,000 smolts a year</a:t>
            </a:r>
          </a:p>
          <a:p>
            <a:pPr marL="742950" lvl="1" indent="-285750">
              <a:buFontTx/>
              <a:buChar char="-"/>
            </a:pPr>
            <a:r>
              <a:rPr lang="en-US" sz="5600" dirty="0"/>
              <a:t>Captive broodstock BYs 1998 ─ 2005,              2007 ─ 2009, 2011 </a:t>
            </a:r>
          </a:p>
          <a:p>
            <a:pPr marL="742950" lvl="1" indent="-285750">
              <a:buFontTx/>
              <a:buChar char="-"/>
            </a:pPr>
            <a:r>
              <a:rPr lang="en-US" sz="5600" dirty="0"/>
              <a:t>Goal of </a:t>
            </a:r>
            <a:r>
              <a:rPr lang="en-US" sz="5600" b="1" dirty="0"/>
              <a:t>1,617</a:t>
            </a:r>
            <a:r>
              <a:rPr lang="en-US" sz="5600" dirty="0"/>
              <a:t> </a:t>
            </a:r>
            <a:r>
              <a:rPr lang="en-US" sz="5600" b="1" dirty="0"/>
              <a:t>adults above Lower Granite</a:t>
            </a:r>
          </a:p>
          <a:p>
            <a:pPr marL="1200150" lvl="2" indent="-285750">
              <a:buFontTx/>
              <a:buChar char="-"/>
            </a:pPr>
            <a:r>
              <a:rPr lang="en-US" sz="4400" dirty="0"/>
              <a:t>Only have met this twice (last time was 2015)</a:t>
            </a:r>
          </a:p>
          <a:p>
            <a:pPr marL="742950" lvl="1" indent="-285750">
              <a:buFontTx/>
              <a:buChar char="-"/>
            </a:pPr>
            <a:r>
              <a:rPr lang="en-US" sz="5600" dirty="0"/>
              <a:t>2011–2023 </a:t>
            </a:r>
          </a:p>
          <a:p>
            <a:pPr marL="1200150" lvl="2" indent="-285750">
              <a:buFontTx/>
              <a:buChar char="-"/>
            </a:pPr>
            <a:r>
              <a:rPr lang="en-US" sz="4400" dirty="0"/>
              <a:t>73% </a:t>
            </a:r>
            <a:r>
              <a:rPr lang="en-US" sz="4400" dirty="0" err="1"/>
              <a:t>pHOS</a:t>
            </a:r>
            <a:r>
              <a:rPr lang="en-US" sz="4400" dirty="0"/>
              <a:t> (percent of hatchery origin spawners)</a:t>
            </a:r>
          </a:p>
          <a:p>
            <a:pPr marL="1200150" lvl="2" indent="-285750">
              <a:buFontTx/>
              <a:buChar char="-"/>
            </a:pPr>
            <a:r>
              <a:rPr lang="en-US" sz="4400" dirty="0"/>
              <a:t>&lt;0.5% PNI (proportion of natural influence)</a:t>
            </a:r>
          </a:p>
          <a:p>
            <a:pPr marL="285750" indent="-285750">
              <a:buFontTx/>
              <a:buChar char="-"/>
            </a:pPr>
            <a:r>
              <a:rPr lang="en-US" sz="6400" dirty="0"/>
              <a:t>Broad Scale Process-Based Restoration Efforts</a:t>
            </a:r>
          </a:p>
          <a:p>
            <a:pPr marL="742950" lvl="1" indent="-285750">
              <a:buFontTx/>
              <a:buChar char="-"/>
            </a:pPr>
            <a:r>
              <a:rPr lang="en-US" sz="5600" dirty="0"/>
              <a:t>Lots of large wood placements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789CCB9-138D-4D90-8AFB-AC5C73612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497E3635-7848-67CD-EC3E-809FEA8726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997" y="956705"/>
            <a:ext cx="6400764" cy="4944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FBC51C-34C5-FEFB-08B9-130D8EC1A8A8}"/>
              </a:ext>
            </a:extLst>
          </p:cNvPr>
          <p:cNvSpPr txBox="1"/>
          <p:nvPr/>
        </p:nvSpPr>
        <p:spPr>
          <a:xfrm>
            <a:off x="5592997" y="522760"/>
            <a:ext cx="3935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Upper Grande Ronde River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986FA0-274B-45D5-A790-1F05423EF2D3}"/>
              </a:ext>
            </a:extLst>
          </p:cNvPr>
          <p:cNvCxnSpPr>
            <a:cxnSpLocks/>
          </p:cNvCxnSpPr>
          <p:nvPr/>
        </p:nvCxnSpPr>
        <p:spPr>
          <a:xfrm flipH="1">
            <a:off x="7044611" y="821094"/>
            <a:ext cx="410548" cy="31799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29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631818-4BBC-CC9A-43CB-AD9228B366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C81873-7D47-483D-BCB4-50DD9806C720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542F15-417F-3EAC-7530-79DBAF1C2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5" name="Picture 1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79B9E32-00E4-BA72-F9C5-A85F607E8B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84" y="1082966"/>
            <a:ext cx="10587561" cy="5775034"/>
          </a:xfrm>
          <a:prstGeom prst="rect">
            <a:avLst/>
          </a:prstGeom>
        </p:spPr>
      </p:pic>
      <p:sp>
        <p:nvSpPr>
          <p:cNvPr id="17" name="Title 17">
            <a:extLst>
              <a:ext uri="{FF2B5EF4-FFF2-40B4-BE49-F238E27FC236}">
                <a16:creationId xmlns:a16="http://schemas.microsoft.com/office/drawing/2014/main" id="{35AB4B83-2870-4CA4-1DD2-CF034AF67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84" y="-366745"/>
            <a:ext cx="11742346" cy="1340615"/>
          </a:xfrm>
        </p:spPr>
        <p:txBody>
          <a:bodyPr/>
          <a:lstStyle/>
          <a:p>
            <a:r>
              <a:rPr lang="en-US" sz="3200" dirty="0"/>
              <a:t>Total Spring Chinook returns to the Upper Grande Ronde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943C55-A73B-FDF4-6D6F-49303FC093D5}"/>
              </a:ext>
            </a:extLst>
          </p:cNvPr>
          <p:cNvSpPr txBox="1"/>
          <p:nvPr/>
        </p:nvSpPr>
        <p:spPr>
          <a:xfrm>
            <a:off x="7932674" y="3512433"/>
            <a:ext cx="3550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2016-2023</a:t>
            </a:r>
          </a:p>
          <a:p>
            <a:r>
              <a:rPr lang="en-US" dirty="0"/>
              <a:t>Average: 345</a:t>
            </a:r>
          </a:p>
          <a:p>
            <a:r>
              <a:rPr lang="en-US" dirty="0"/>
              <a:t>Natural range = 25-152 </a:t>
            </a:r>
          </a:p>
          <a:p>
            <a:r>
              <a:rPr lang="en-US" dirty="0"/>
              <a:t>Hatchery range = 167-366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63049E-1669-642B-ACD9-740BBEDBD818}"/>
              </a:ext>
            </a:extLst>
          </p:cNvPr>
          <p:cNvCxnSpPr>
            <a:cxnSpLocks/>
          </p:cNvCxnSpPr>
          <p:nvPr/>
        </p:nvCxnSpPr>
        <p:spPr>
          <a:xfrm>
            <a:off x="7932674" y="4999707"/>
            <a:ext cx="2765551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3975A21-2428-69CB-95DE-3522518FF268}"/>
              </a:ext>
            </a:extLst>
          </p:cNvPr>
          <p:cNvSpPr txBox="1"/>
          <p:nvPr/>
        </p:nvSpPr>
        <p:spPr>
          <a:xfrm>
            <a:off x="8125128" y="973870"/>
            <a:ext cx="33582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AOP female collection goals to produce 250,000 smolts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2020 = 86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2021 = 89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2022 = 89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2023 = 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2024 =102</a:t>
            </a:r>
          </a:p>
        </p:txBody>
      </p:sp>
    </p:spTree>
    <p:extLst>
      <p:ext uri="{BB962C8B-B14F-4D97-AF65-F5344CB8AC3E}">
        <p14:creationId xmlns:p14="http://schemas.microsoft.com/office/powerpoint/2010/main" val="280446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578931-D742-7D70-6782-2EBBC87230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C81873-7D47-483D-BCB4-50DD9806C720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FC76D2-5720-BF99-E9B1-C1647EF11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2" name="Title 17">
            <a:extLst>
              <a:ext uri="{FF2B5EF4-FFF2-40B4-BE49-F238E27FC236}">
                <a16:creationId xmlns:a16="http://schemas.microsoft.com/office/drawing/2014/main" id="{80B31BBC-B20D-63B0-6A28-E2A2D339C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-65851"/>
            <a:ext cx="10203255" cy="1089952"/>
          </a:xfrm>
        </p:spPr>
        <p:txBody>
          <a:bodyPr/>
          <a:lstStyle/>
          <a:p>
            <a:r>
              <a:rPr lang="en-US" dirty="0"/>
              <a:t>Total Unexpanded Redd Counts</a:t>
            </a:r>
          </a:p>
        </p:txBody>
      </p:sp>
      <p:pic>
        <p:nvPicPr>
          <p:cNvPr id="34" name="Picture 33" descr="A person standing in a stream&#10;&#10;Description automatically generated">
            <a:extLst>
              <a:ext uri="{FF2B5EF4-FFF2-40B4-BE49-F238E27FC236}">
                <a16:creationId xmlns:a16="http://schemas.microsoft.com/office/drawing/2014/main" id="{2E3E5E7C-8890-187E-D225-F7F76FF88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104" y="907164"/>
            <a:ext cx="3730892" cy="2389621"/>
          </a:xfrm>
          <a:prstGeom prst="rect">
            <a:avLst/>
          </a:prstGeom>
        </p:spPr>
      </p:pic>
      <p:pic>
        <p:nvPicPr>
          <p:cNvPr id="36" name="Picture 35" descr="A group of people in a river&#10;&#10;Description automatically generated">
            <a:extLst>
              <a:ext uri="{FF2B5EF4-FFF2-40B4-BE49-F238E27FC236}">
                <a16:creationId xmlns:a16="http://schemas.microsoft.com/office/drawing/2014/main" id="{DA368E4D-50C9-7063-FC2E-23D7854128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3104" y="864471"/>
            <a:ext cx="3730892" cy="2475005"/>
          </a:xfrm>
          <a:prstGeom prst="rect">
            <a:avLst/>
          </a:prstGeom>
        </p:spPr>
      </p:pic>
      <p:pic>
        <p:nvPicPr>
          <p:cNvPr id="38" name="Picture 37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F87F14-8D36-4337-584F-642F4A1A3B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1365417"/>
            <a:ext cx="10973379" cy="548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5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EC7E6B-B566-9F0D-9CBC-19ABA91763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C81873-7D47-483D-BCB4-50DD9806C720}" type="datetime1">
              <a:rPr lang="en-US" smtClean="0"/>
              <a:t>5/7/2024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DA697E-068F-C394-96A4-00C721153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" name="Picture 12" descr="A red dot on a black background&#10;&#10;Description automatically generated">
            <a:extLst>
              <a:ext uri="{FF2B5EF4-FFF2-40B4-BE49-F238E27FC236}">
                <a16:creationId xmlns:a16="http://schemas.microsoft.com/office/drawing/2014/main" id="{7B7B46FF-52A4-E061-772C-0CCD6EBE90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85" y="671372"/>
            <a:ext cx="8997258" cy="5998172"/>
          </a:xfrm>
          <a:prstGeom prst="rect">
            <a:avLst/>
          </a:prstGeom>
        </p:spPr>
      </p:pic>
      <p:sp>
        <p:nvSpPr>
          <p:cNvPr id="14" name="Title 17">
            <a:extLst>
              <a:ext uri="{FF2B5EF4-FFF2-40B4-BE49-F238E27FC236}">
                <a16:creationId xmlns:a16="http://schemas.microsoft.com/office/drawing/2014/main" id="{E76E6748-52FC-026A-3A39-329DF7CE7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650" y="-364617"/>
            <a:ext cx="11404350" cy="1340615"/>
          </a:xfrm>
        </p:spPr>
        <p:txBody>
          <a:bodyPr/>
          <a:lstStyle/>
          <a:p>
            <a:r>
              <a:rPr lang="en-US" dirty="0"/>
              <a:t>Proportion Hatchery Origin Spawners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533413-BCF2-25FC-9B94-8F8BEC21B182}"/>
              </a:ext>
            </a:extLst>
          </p:cNvPr>
          <p:cNvSpPr txBox="1"/>
          <p:nvPr/>
        </p:nvSpPr>
        <p:spPr>
          <a:xfrm>
            <a:off x="6607708" y="1743415"/>
            <a:ext cx="335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= 73%</a:t>
            </a:r>
          </a:p>
        </p:txBody>
      </p:sp>
    </p:spTree>
    <p:extLst>
      <p:ext uri="{BB962C8B-B14F-4D97-AF65-F5344CB8AC3E}">
        <p14:creationId xmlns:p14="http://schemas.microsoft.com/office/powerpoint/2010/main" val="802993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55465-EA9F-436E-A0C3-64912E06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6" y="216550"/>
            <a:ext cx="6674802" cy="655320"/>
          </a:xfrm>
        </p:spPr>
        <p:txBody>
          <a:bodyPr>
            <a:normAutofit fontScale="90000"/>
          </a:bodyPr>
          <a:lstStyle/>
          <a:p>
            <a:r>
              <a:rPr lang="en-US" dirty="0"/>
              <a:t>The challenge….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EE0485-6657-3D18-5EC2-31ABAF6A9297}"/>
              </a:ext>
            </a:extLst>
          </p:cNvPr>
          <p:cNvSpPr txBox="1"/>
          <p:nvPr/>
        </p:nvSpPr>
        <p:spPr>
          <a:xfrm>
            <a:off x="720436" y="883753"/>
            <a:ext cx="45304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Man-made structures were initiated in 2019 and ‘finalized’ in 2021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2023: At least 7 structures preventing adult </a:t>
            </a:r>
            <a:r>
              <a:rPr lang="en-US" dirty="0" err="1"/>
              <a:t>ChS</a:t>
            </a:r>
            <a:r>
              <a:rPr lang="en-US" dirty="0"/>
              <a:t> passage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Potential for juvenile passage challenges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Some dams are 100% beaver made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Others are built on top of man-made wood structures***</a:t>
            </a:r>
          </a:p>
        </p:txBody>
      </p:sp>
      <p:pic>
        <p:nvPicPr>
          <p:cNvPr id="5" name="Picture 4" descr="A picture containing grass, outdoor, nature, tree&#10;&#10;Description automatically generated">
            <a:extLst>
              <a:ext uri="{FF2B5EF4-FFF2-40B4-BE49-F238E27FC236}">
                <a16:creationId xmlns:a16="http://schemas.microsoft.com/office/drawing/2014/main" id="{6FBC8B05-2C31-708D-CED4-B86DF2EAD4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781290" y="265041"/>
            <a:ext cx="5911947" cy="4433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DE7CB4-BC97-5034-9D73-FD0EB8890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163" y="4856546"/>
            <a:ext cx="9126636" cy="200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12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ream with fallen trees and rocks&#10;&#10;Description automatically generated with medium confidence">
            <a:extLst>
              <a:ext uri="{FF2B5EF4-FFF2-40B4-BE49-F238E27FC236}">
                <a16:creationId xmlns:a16="http://schemas.microsoft.com/office/drawing/2014/main" id="{56AD1282-95DA-F183-B0B2-40118FD6E6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41"/>
          <a:stretch/>
        </p:blipFill>
        <p:spPr>
          <a:xfrm>
            <a:off x="7763" y="3431800"/>
            <a:ext cx="4417666" cy="3382309"/>
          </a:xfrm>
          <a:prstGeom prst="rect">
            <a:avLst/>
          </a:prstGeom>
        </p:spPr>
      </p:pic>
      <p:pic>
        <p:nvPicPr>
          <p:cNvPr id="7" name="Picture 6" descr="A stream with trees and grass&#10;&#10;Description automatically generated">
            <a:extLst>
              <a:ext uri="{FF2B5EF4-FFF2-40B4-BE49-F238E27FC236}">
                <a16:creationId xmlns:a16="http://schemas.microsoft.com/office/drawing/2014/main" id="{B175822B-8FB7-CAB6-8FC3-7332D4FA2E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" y="9372"/>
            <a:ext cx="4417666" cy="3313249"/>
          </a:xfrm>
          <a:prstGeom prst="rect">
            <a:avLst/>
          </a:prstGeom>
        </p:spPr>
      </p:pic>
      <p:pic>
        <p:nvPicPr>
          <p:cNvPr id="9" name="Picture 8" descr="A person in a forest with fallen trees&#10;&#10;Description automatically generated">
            <a:extLst>
              <a:ext uri="{FF2B5EF4-FFF2-40B4-BE49-F238E27FC236}">
                <a16:creationId xmlns:a16="http://schemas.microsoft.com/office/drawing/2014/main" id="{7F1D774F-ED8A-F73F-1E8C-34EBF5CA27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205" y="9372"/>
            <a:ext cx="3683890" cy="2675473"/>
          </a:xfrm>
          <a:prstGeom prst="rect">
            <a:avLst/>
          </a:prstGeom>
        </p:spPr>
      </p:pic>
      <p:pic>
        <p:nvPicPr>
          <p:cNvPr id="11" name="Picture 10" descr="A pile of sticks in a river&#10;&#10;Description automatically generated">
            <a:extLst>
              <a:ext uri="{FF2B5EF4-FFF2-40B4-BE49-F238E27FC236}">
                <a16:creationId xmlns:a16="http://schemas.microsoft.com/office/drawing/2014/main" id="{1F0E6CEF-2EF1-C682-9D92-2C427AB3E1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4871" y="108656"/>
            <a:ext cx="3719366" cy="2610708"/>
          </a:xfrm>
          <a:prstGeom prst="rect">
            <a:avLst/>
          </a:prstGeom>
        </p:spPr>
      </p:pic>
      <p:pic>
        <p:nvPicPr>
          <p:cNvPr id="12" name="Picture 11" descr="A stream with fallen trees and a few logs&#10;&#10;Description automatically generated with medium confidence">
            <a:extLst>
              <a:ext uri="{FF2B5EF4-FFF2-40B4-BE49-F238E27FC236}">
                <a16:creationId xmlns:a16="http://schemas.microsoft.com/office/drawing/2014/main" id="{D12B035A-B579-7B58-109E-73E30B6472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683" y="2848691"/>
            <a:ext cx="7127662" cy="40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0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7E93D-BB39-4013-A843-780147924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06C149-BD32-FE0E-8382-83EF29C3B85E}"/>
              </a:ext>
            </a:extLst>
          </p:cNvPr>
          <p:cNvSpPr txBox="1"/>
          <p:nvPr/>
        </p:nvSpPr>
        <p:spPr>
          <a:xfrm>
            <a:off x="0" y="676521"/>
            <a:ext cx="67810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2011–2023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Waypoints on </a:t>
            </a:r>
            <a:r>
              <a:rPr lang="en-US" dirty="0" err="1"/>
              <a:t>redds</a:t>
            </a:r>
            <a:r>
              <a:rPr lang="en-US" dirty="0"/>
              <a:t> started in 2011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Most recent 5-year average is 27 </a:t>
            </a:r>
            <a:r>
              <a:rPr lang="en-US" dirty="0" err="1"/>
              <a:t>redds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Quasi-extinction </a:t>
            </a:r>
            <a:r>
              <a:rPr lang="en-US" dirty="0" err="1"/>
              <a:t>Theshold</a:t>
            </a:r>
            <a:r>
              <a:rPr lang="en-US" dirty="0"/>
              <a:t> ≤ 50 spawners in 4 consecutive years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Pre-spawn mortality estimates have exceeded 50%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A371F5-EAAD-4ADC-8D3F-1CBB98D5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37" y="65515"/>
            <a:ext cx="10499725" cy="611006"/>
          </a:xfrm>
        </p:spPr>
        <p:txBody>
          <a:bodyPr>
            <a:normAutofit fontScale="90000"/>
          </a:bodyPr>
          <a:lstStyle/>
          <a:p>
            <a:r>
              <a:rPr lang="en-US" dirty="0"/>
              <a:t>Spawning Distribution Facts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B77495A3-BC74-C48B-BBBF-992EE3301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268" y="1816429"/>
            <a:ext cx="5016178" cy="39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C693949-D93A-A271-022B-1FE7F7B9FE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3199790"/>
            <a:ext cx="7063794" cy="35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A371F5-EAAD-4ADC-8D3F-1CBB98D5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37" y="-13564"/>
            <a:ext cx="10499725" cy="611006"/>
          </a:xfrm>
        </p:spPr>
        <p:txBody>
          <a:bodyPr>
            <a:normAutofit fontScale="90000"/>
          </a:bodyPr>
          <a:lstStyle/>
          <a:p>
            <a:r>
              <a:rPr lang="en-US" dirty="0"/>
              <a:t>Spawning Distribution Facts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7E93D-BB39-4013-A843-780147924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7AE64C-3F5C-C5C9-205B-19688DDAE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9" r="23877" b="14908"/>
          <a:stretch/>
        </p:blipFill>
        <p:spPr bwMode="auto">
          <a:xfrm>
            <a:off x="133350" y="1199166"/>
            <a:ext cx="11582072" cy="564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06C149-BD32-FE0E-8382-83EF29C3B85E}"/>
              </a:ext>
            </a:extLst>
          </p:cNvPr>
          <p:cNvSpPr txBox="1"/>
          <p:nvPr/>
        </p:nvSpPr>
        <p:spPr>
          <a:xfrm>
            <a:off x="702928" y="552835"/>
            <a:ext cx="8230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2011–2020 density map of </a:t>
            </a:r>
            <a:r>
              <a:rPr lang="en-US" dirty="0" err="1"/>
              <a:t>redds</a:t>
            </a:r>
            <a:r>
              <a:rPr lang="en-US" dirty="0"/>
              <a:t> (Total surveyed distance = 16 miles)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</a:t>
            </a:r>
            <a:r>
              <a:rPr lang="en-US" dirty="0" err="1"/>
              <a:t>redds</a:t>
            </a:r>
            <a:r>
              <a:rPr lang="en-US" dirty="0"/>
              <a:t> are in the upper 4.5 miles of the river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EEA475-34C4-96E1-6311-F9345EC63BBF}"/>
              </a:ext>
            </a:extLst>
          </p:cNvPr>
          <p:cNvSpPr txBox="1"/>
          <p:nvPr/>
        </p:nvSpPr>
        <p:spPr>
          <a:xfrm>
            <a:off x="3098223" y="5705148"/>
            <a:ext cx="1369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Sheep Cr ~ 3.3 miles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329983-75BB-B51E-507E-0B47D4B30D4C}"/>
              </a:ext>
            </a:extLst>
          </p:cNvPr>
          <p:cNvSpPr txBox="1"/>
          <p:nvPr/>
        </p:nvSpPr>
        <p:spPr>
          <a:xfrm>
            <a:off x="7085860" y="5194320"/>
            <a:ext cx="2879621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UGR above acclimation facility ~ 4.5 miles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A0FEB-9BBC-374C-92D8-F65BF9550E2C}"/>
              </a:ext>
            </a:extLst>
          </p:cNvPr>
          <p:cNvSpPr txBox="1"/>
          <p:nvPr/>
        </p:nvSpPr>
        <p:spPr>
          <a:xfrm>
            <a:off x="5707466" y="2900507"/>
            <a:ext cx="447999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UGR mainstem below vey ~ 11.5 miles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DE5013-89B4-3C5F-651E-463855B373E3}"/>
              </a:ext>
            </a:extLst>
          </p:cNvPr>
          <p:cNvSpPr/>
          <p:nvPr/>
        </p:nvSpPr>
        <p:spPr>
          <a:xfrm>
            <a:off x="5496493" y="4850483"/>
            <a:ext cx="688247" cy="45701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0F811-7646-5F31-66F8-54DAC2174BED}"/>
              </a:ext>
            </a:extLst>
          </p:cNvPr>
          <p:cNvSpPr txBox="1"/>
          <p:nvPr/>
        </p:nvSpPr>
        <p:spPr>
          <a:xfrm>
            <a:off x="6312162" y="4709657"/>
            <a:ext cx="354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Vey Meadows:  No access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C6B26548-108D-7DDA-8406-62BC65741FC6}"/>
              </a:ext>
            </a:extLst>
          </p:cNvPr>
          <p:cNvSpPr/>
          <p:nvPr/>
        </p:nvSpPr>
        <p:spPr>
          <a:xfrm rot="10800000">
            <a:off x="3984272" y="2574092"/>
            <a:ext cx="387928" cy="19508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6C1B3-1072-C9C6-7058-434E31A08E06}"/>
              </a:ext>
            </a:extLst>
          </p:cNvPr>
          <p:cNvSpPr txBox="1"/>
          <p:nvPr/>
        </p:nvSpPr>
        <p:spPr>
          <a:xfrm rot="16200000">
            <a:off x="2928468" y="3364871"/>
            <a:ext cx="174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flow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373FD5-3284-1035-E489-D30273FC5678}"/>
              </a:ext>
            </a:extLst>
          </p:cNvPr>
          <p:cNvSpPr txBox="1"/>
          <p:nvPr/>
        </p:nvSpPr>
        <p:spPr>
          <a:xfrm>
            <a:off x="5840617" y="1937586"/>
            <a:ext cx="150165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Adult weir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0A252D-F5C8-EBF7-0D80-56574BADE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72" y="1937586"/>
            <a:ext cx="566915" cy="375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E8BAF0-7AA9-2C67-C2BB-B0BD9AF356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645" y="5275869"/>
            <a:ext cx="566915" cy="3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86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nimalist Presentation">
      <a:dk1>
        <a:sysClr val="windowText" lastClr="000000"/>
      </a:dk1>
      <a:lt1>
        <a:sysClr val="window" lastClr="FFFFFF"/>
      </a:lt1>
      <a:dk2>
        <a:srgbClr val="ABABAB"/>
      </a:dk2>
      <a:lt2>
        <a:srgbClr val="F2F1EE"/>
      </a:lt2>
      <a:accent1>
        <a:srgbClr val="D8D2CD"/>
      </a:accent1>
      <a:accent2>
        <a:srgbClr val="C0C9C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Biome Light"/>
        <a:ea typeface=""/>
        <a:cs typeface=""/>
      </a:majorFont>
      <a:minorFont>
        <a:latin typeface="Biom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color presentation_Win32_LW_v2.potx" id="{B7F4C684-7BE5-4BD8-BEBE-7F207A45F474}" vid="{9091DE1E-F617-4C59-950B-F96736B889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A10211-FBDE-44DA-8AD6-29E596B297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976319-4513-485C-AD3A-E56C39927A38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A1B7BBB-8F46-4BA8-85EC-2ECC1D2E3290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{6A4F7B48-E530-446C-8893-591B614FF5B1}tf16411245_win32</Template>
  <TotalTime>8266</TotalTime>
  <Words>836</Words>
  <Application>Microsoft Office PowerPoint</Application>
  <PresentationFormat>Widescreen</PresentationFormat>
  <Paragraphs>151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Biome Light</vt:lpstr>
      <vt:lpstr>Calibri</vt:lpstr>
      <vt:lpstr>Calibri Light</vt:lpstr>
      <vt:lpstr>Office Theme</vt:lpstr>
      <vt:lpstr>The Upper Grande Ronde River:   A population on the edge</vt:lpstr>
      <vt:lpstr>Background</vt:lpstr>
      <vt:lpstr>Total Spring Chinook returns to the Upper Grande Ronde</vt:lpstr>
      <vt:lpstr>Total Unexpanded Redd Counts</vt:lpstr>
      <vt:lpstr>Proportion Hatchery Origin Spawners</vt:lpstr>
      <vt:lpstr>The challenge….</vt:lpstr>
      <vt:lpstr>PowerPoint Presentation</vt:lpstr>
      <vt:lpstr>Spawning Distribution Facts</vt:lpstr>
      <vt:lpstr>Spawning Distribution Facts</vt:lpstr>
      <vt:lpstr>Spawning Distribution Facts</vt:lpstr>
      <vt:lpstr>Spawning Distribution Facts</vt:lpstr>
      <vt:lpstr>Tributaries</vt:lpstr>
      <vt:lpstr>Additional Considerations</vt:lpstr>
      <vt:lpstr>Currently in Development:  Upper Grande Ronde Passage Barrier Adaptive Management Plan</vt:lpstr>
      <vt:lpstr>PowerPoint Presentation</vt:lpstr>
      <vt:lpstr>The Question keeping Ethan awake at night…</vt:lpstr>
    </vt:vector>
  </TitlesOfParts>
  <Company>Oregon Department of Fish and Wildlife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“Not our dam problem”?</dc:title>
  <dc:creator>LEMANSKI Joseph R * ODFW</dc:creator>
  <cp:lastModifiedBy>FELDHAUS Joseph * ODFW</cp:lastModifiedBy>
  <cp:revision>33</cp:revision>
  <dcterms:created xsi:type="dcterms:W3CDTF">2023-08-01T20:59:08Z</dcterms:created>
  <dcterms:modified xsi:type="dcterms:W3CDTF">2024-05-08T03:10:38Z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09b73270-2993-4076-be47-9c78f42a1e84_Enabled">
    <vt:lpwstr>true</vt:lpwstr>
  </property>
  <property fmtid="{D5CDD505-2E9C-101B-9397-08002B2CF9AE}" pid="4" name="MSIP_Label_09b73270-2993-4076-be47-9c78f42a1e84_SetDate">
    <vt:lpwstr>2024-03-11T17:16:20Z</vt:lpwstr>
  </property>
  <property fmtid="{D5CDD505-2E9C-101B-9397-08002B2CF9AE}" pid="5" name="MSIP_Label_09b73270-2993-4076-be47-9c78f42a1e84_Method">
    <vt:lpwstr>Privileged</vt:lpwstr>
  </property>
  <property fmtid="{D5CDD505-2E9C-101B-9397-08002B2CF9AE}" pid="6" name="MSIP_Label_09b73270-2993-4076-be47-9c78f42a1e84_Name">
    <vt:lpwstr>Level 1 - Published (Items)</vt:lpwstr>
  </property>
  <property fmtid="{D5CDD505-2E9C-101B-9397-08002B2CF9AE}" pid="7" name="MSIP_Label_09b73270-2993-4076-be47-9c78f42a1e84_SiteId">
    <vt:lpwstr>aa3f6932-fa7c-47b4-a0ce-a598cad161cf</vt:lpwstr>
  </property>
  <property fmtid="{D5CDD505-2E9C-101B-9397-08002B2CF9AE}" pid="8" name="MSIP_Label_09b73270-2993-4076-be47-9c78f42a1e84_ActionId">
    <vt:lpwstr>267dc745-37de-4a60-a582-c62ecf68e85d</vt:lpwstr>
  </property>
  <property fmtid="{D5CDD505-2E9C-101B-9397-08002B2CF9AE}" pid="9" name="MSIP_Label_09b73270-2993-4076-be47-9c78f42a1e84_ContentBits">
    <vt:lpwstr>0</vt:lpwstr>
  </property>
</Properties>
</file>