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7" r:id="rId4"/>
    <p:sldId id="259" r:id="rId5"/>
    <p:sldId id="266" r:id="rId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2" autoAdjust="0"/>
    <p:restoredTop sz="78141" autoAdjust="0"/>
  </p:normalViewPr>
  <p:slideViewPr>
    <p:cSldViewPr>
      <p:cViewPr varScale="1">
        <p:scale>
          <a:sx n="89" d="100"/>
          <a:sy n="89" d="100"/>
        </p:scale>
        <p:origin x="20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514" y="-6531"/>
            <a:ext cx="8364486" cy="1470025"/>
          </a:xfrm>
        </p:spPr>
        <p:txBody>
          <a:bodyPr/>
          <a:lstStyle/>
          <a:p>
            <a:r>
              <a:rPr lang="en-US" sz="8000" dirty="0"/>
              <a:t>Fish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56" y="4800600"/>
            <a:ext cx="6400800" cy="914400"/>
          </a:xfrm>
        </p:spPr>
        <p:txBody>
          <a:bodyPr/>
          <a:lstStyle/>
          <a:p>
            <a:r>
              <a:rPr lang="en-US" dirty="0"/>
              <a:t>Station of the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0" y="457200"/>
            <a:ext cx="5758931" cy="4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Chinook Acclimation Project</a:t>
            </a:r>
          </a:p>
        </p:txBody>
      </p:sp>
      <p:pic>
        <p:nvPicPr>
          <p:cNvPr id="4" name="Picture 3" descr="A picture containing sky, outdoor, truck, road&#10;&#10;Description automatically generated">
            <a:extLst>
              <a:ext uri="{FF2B5EF4-FFF2-40B4-BE49-F238E27FC236}">
                <a16:creationId xmlns:a16="http://schemas.microsoft.com/office/drawing/2014/main" id="{61BE4611-D27A-ED0B-F3FD-22EBAE3DC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" y="1147482"/>
            <a:ext cx="3448424" cy="2586318"/>
          </a:xfrm>
          <a:prstGeom prst="rect">
            <a:avLst/>
          </a:prstGeom>
        </p:spPr>
      </p:pic>
      <p:pic>
        <p:nvPicPr>
          <p:cNvPr id="6" name="Picture 5" descr="A picture containing outdoor, water, mountain, nature&#10;&#10;Description automatically generated">
            <a:extLst>
              <a:ext uri="{FF2B5EF4-FFF2-40B4-BE49-F238E27FC236}">
                <a16:creationId xmlns:a16="http://schemas.microsoft.com/office/drawing/2014/main" id="{1668DCD3-1051-AFBD-0EDA-459F96967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63389"/>
            <a:ext cx="4064000" cy="3048000"/>
          </a:xfrm>
          <a:prstGeom prst="rect">
            <a:avLst/>
          </a:prstGeom>
        </p:spPr>
      </p:pic>
      <p:pic>
        <p:nvPicPr>
          <p:cNvPr id="9" name="Picture 8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CFCAB4D7-BF25-264C-C241-054E92D56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4375" y="2916014"/>
            <a:ext cx="3429000" cy="2571750"/>
          </a:xfrm>
          <a:prstGeom prst="rect">
            <a:avLst/>
          </a:prstGeom>
        </p:spPr>
      </p:pic>
      <p:pic>
        <p:nvPicPr>
          <p:cNvPr id="11" name="Picture 10" descr="A person standing on a truck&#10;&#10;Description automatically generated with low confidence">
            <a:extLst>
              <a:ext uri="{FF2B5EF4-FFF2-40B4-BE49-F238E27FC236}">
                <a16:creationId xmlns:a16="http://schemas.microsoft.com/office/drawing/2014/main" id="{6FF1AAAA-3FC9-C6AA-1235-BDCCBF244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124200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D323-DEE1-4FA7-970B-7F4D3008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Chinook Acclimation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0EE4-777C-4176-B32D-FA550F68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integral part of LSRCP fall Chinook success </a:t>
            </a:r>
          </a:p>
          <a:p>
            <a:r>
              <a:rPr lang="en-US" dirty="0"/>
              <a:t>Constantly trouble-shooting and ensuring success of the acclimation project</a:t>
            </a:r>
          </a:p>
          <a:p>
            <a:r>
              <a:rPr lang="en-US" dirty="0"/>
              <a:t>Have persevered through the thick and thin of fall Chinook</a:t>
            </a:r>
          </a:p>
          <a:p>
            <a:r>
              <a:rPr lang="en-US" dirty="0"/>
              <a:t>Always ready and willing to help out other projects in need with staff, equipment, trucks, etc., etc.,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7CA98-A87B-2BD5-6BD5-AFAB6BAC6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66" t="32194" r="11667" b="6757"/>
          <a:stretch/>
        </p:blipFill>
        <p:spPr>
          <a:xfrm>
            <a:off x="533400" y="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2CA20-B29F-4DAB-BB79-D0B3AB389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782598315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57B23F-0E08-4703-ACFD-1FB1117CE72C}" vid="{9D319614-80E4-41BF-B8FE-192841B268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</Template>
  <TotalTime>4653</TotalTime>
  <Words>70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CRFPO Powerpoint Template</vt:lpstr>
      <vt:lpstr>Fish for the Future</vt:lpstr>
      <vt:lpstr>Fall Chinook Acclimation Project</vt:lpstr>
      <vt:lpstr>Fall Chinook Acclimation Project</vt:lpstr>
      <vt:lpstr>PowerPoint Presentation</vt:lpstr>
      <vt:lpstr>GREAT JOB!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Wiese, Nathan</dc:creator>
  <cp:lastModifiedBy>Wiese, Nathan</cp:lastModifiedBy>
  <cp:revision>34</cp:revision>
  <cp:lastPrinted>2017-03-27T15:57:18Z</cp:lastPrinted>
  <dcterms:created xsi:type="dcterms:W3CDTF">2021-04-21T22:45:03Z</dcterms:created>
  <dcterms:modified xsi:type="dcterms:W3CDTF">2023-04-20T19:33:26Z</dcterms:modified>
</cp:coreProperties>
</file>