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2.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433" r:id="rId2"/>
    <p:sldId id="435" r:id="rId3"/>
    <p:sldId id="436" r:id="rId4"/>
    <p:sldId id="434" r:id="rId5"/>
    <p:sldId id="439" r:id="rId6"/>
    <p:sldId id="437" r:id="rId7"/>
    <p:sldId id="438" r:id="rId8"/>
    <p:sldId id="263" r:id="rId9"/>
    <p:sldId id="260" r:id="rId10"/>
    <p:sldId id="256" r:id="rId11"/>
    <p:sldId id="261" r:id="rId12"/>
    <p:sldId id="259" r:id="rId13"/>
    <p:sldId id="2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3" d="100"/>
          <a:sy n="63" d="100"/>
        </p:scale>
        <p:origin x="696" y="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C:\BillYSync\DNFH%20M&amp;E\release%20timing%20study\results%20juvi%20sur%20TT%20and%20adult%20rtns\BY19%20Dwor%20NPTH%20TT%20and%20surv%20early%20v%20lat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namparesearch\nrshare\LSRCP\LSRCP-Chin\Clearwater%20Hatchery\NF%20Clearwater%20Early%20and%20Late%20Release\CLWH-DWOR%20CHNK%20Early%20vs%20Late%20Release.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namparesearch\nrshare\LSRCP\LSRCP-Chin\Clearwater%20Hatchery\NF%20Clearwater%20Early%20and%20Late%20Release\CLWH-DWOR%20CHNK%20Early%20vs%20Late%20Release.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namparesearch\nrshare\LSRCP\LSRCP-Chin\Clearwater%20Hatchery\NF%20Clearwater%20Early%20and%20Late%20Release\CLWH-DWOR%20CHNK%20Early%20vs%20Late%20Releas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a:t>DNFH release date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28575"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cat>
            <c:numRef>
              <c:f>Sheet5!$I$5:$I$28</c:f>
              <c:numCache>
                <c:formatCode>General</c:formatCode>
                <c:ptCount val="24"/>
                <c:pt idx="0">
                  <c:v>1997</c:v>
                </c:pt>
                <c:pt idx="1">
                  <c:v>1998</c:v>
                </c:pt>
                <c:pt idx="2">
                  <c:v>1999</c:v>
                </c:pt>
                <c:pt idx="3">
                  <c:v>2000</c:v>
                </c:pt>
                <c:pt idx="4">
                  <c:v>2001</c:v>
                </c:pt>
                <c:pt idx="5">
                  <c:v>2002</c:v>
                </c:pt>
                <c:pt idx="6">
                  <c:v>2003</c:v>
                </c:pt>
                <c:pt idx="7">
                  <c:v>2004</c:v>
                </c:pt>
                <c:pt idx="8">
                  <c:v>2005</c:v>
                </c:pt>
                <c:pt idx="9">
                  <c:v>2006</c:v>
                </c:pt>
                <c:pt idx="10">
                  <c:v>2007</c:v>
                </c:pt>
                <c:pt idx="11">
                  <c:v>2008</c:v>
                </c:pt>
                <c:pt idx="12">
                  <c:v>2009</c:v>
                </c:pt>
                <c:pt idx="13">
                  <c:v>2010</c:v>
                </c:pt>
                <c:pt idx="14">
                  <c:v>2011</c:v>
                </c:pt>
                <c:pt idx="15">
                  <c:v>2012</c:v>
                </c:pt>
                <c:pt idx="16">
                  <c:v>2013</c:v>
                </c:pt>
                <c:pt idx="17">
                  <c:v>2014</c:v>
                </c:pt>
                <c:pt idx="18">
                  <c:v>2015</c:v>
                </c:pt>
                <c:pt idx="19">
                  <c:v>2016</c:v>
                </c:pt>
                <c:pt idx="20">
                  <c:v>2017</c:v>
                </c:pt>
                <c:pt idx="21">
                  <c:v>2018</c:v>
                </c:pt>
                <c:pt idx="22">
                  <c:v>2019</c:v>
                </c:pt>
                <c:pt idx="23">
                  <c:v>2020</c:v>
                </c:pt>
              </c:numCache>
            </c:numRef>
          </c:cat>
          <c:val>
            <c:numRef>
              <c:f>Sheet5!$J$5:$J$28</c:f>
              <c:numCache>
                <c:formatCode>d\-mmm</c:formatCode>
                <c:ptCount val="24"/>
                <c:pt idx="0">
                  <c:v>45389</c:v>
                </c:pt>
                <c:pt idx="1">
                  <c:v>45374</c:v>
                </c:pt>
                <c:pt idx="2">
                  <c:v>45389</c:v>
                </c:pt>
                <c:pt idx="3">
                  <c:v>45374</c:v>
                </c:pt>
                <c:pt idx="4">
                  <c:v>45379</c:v>
                </c:pt>
                <c:pt idx="5">
                  <c:v>45378</c:v>
                </c:pt>
                <c:pt idx="6">
                  <c:v>45370</c:v>
                </c:pt>
                <c:pt idx="7">
                  <c:v>45382</c:v>
                </c:pt>
                <c:pt idx="8">
                  <c:v>45386</c:v>
                </c:pt>
                <c:pt idx="9">
                  <c:v>45378</c:v>
                </c:pt>
                <c:pt idx="10">
                  <c:v>45379</c:v>
                </c:pt>
                <c:pt idx="11">
                  <c:v>45385</c:v>
                </c:pt>
                <c:pt idx="12">
                  <c:v>45377</c:v>
                </c:pt>
                <c:pt idx="13">
                  <c:v>45382</c:v>
                </c:pt>
                <c:pt idx="14">
                  <c:v>45374</c:v>
                </c:pt>
                <c:pt idx="15">
                  <c:v>45377</c:v>
                </c:pt>
                <c:pt idx="16">
                  <c:v>45383</c:v>
                </c:pt>
                <c:pt idx="17">
                  <c:v>45391</c:v>
                </c:pt>
                <c:pt idx="18">
                  <c:v>45376</c:v>
                </c:pt>
                <c:pt idx="19">
                  <c:v>45374</c:v>
                </c:pt>
                <c:pt idx="20">
                  <c:v>45371</c:v>
                </c:pt>
                <c:pt idx="21">
                  <c:v>45384</c:v>
                </c:pt>
                <c:pt idx="22" formatCode="[$-409]d\-mmm;@">
                  <c:v>45378</c:v>
                </c:pt>
                <c:pt idx="23" formatCode="[$-409]d\-mmm;@">
                  <c:v>45376</c:v>
                </c:pt>
              </c:numCache>
            </c:numRef>
          </c:val>
          <c:smooth val="0"/>
          <c:extLst>
            <c:ext xmlns:c16="http://schemas.microsoft.com/office/drawing/2014/chart" uri="{C3380CC4-5D6E-409C-BE32-E72D297353CC}">
              <c16:uniqueId val="{00000001-2592-4CF4-A443-A6DE270B11E4}"/>
            </c:ext>
          </c:extLst>
        </c:ser>
        <c:dLbls>
          <c:showLegendKey val="0"/>
          <c:showVal val="0"/>
          <c:showCatName val="0"/>
          <c:showSerName val="0"/>
          <c:showPercent val="0"/>
          <c:showBubbleSize val="0"/>
        </c:dLbls>
        <c:marker val="1"/>
        <c:smooth val="0"/>
        <c:axId val="1914098559"/>
        <c:axId val="1913693583"/>
      </c:lineChart>
      <c:catAx>
        <c:axId val="191409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13693583"/>
        <c:crosses val="autoZero"/>
        <c:auto val="1"/>
        <c:lblAlgn val="ctr"/>
        <c:lblOffset val="100"/>
        <c:noMultiLvlLbl val="0"/>
      </c:catAx>
      <c:valAx>
        <c:axId val="1913693583"/>
        <c:scaling>
          <c:orientation val="minMax"/>
          <c:min val="45365"/>
        </c:scaling>
        <c:delete val="0"/>
        <c:axPos val="l"/>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9140985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ysClr val="windowText" lastClr="000000">
                    <a:lumMod val="65000"/>
                    <a:lumOff val="35000"/>
                  </a:sysClr>
                </a:solidFill>
              </a:rPr>
              <a:t>MY 2023</a:t>
            </a:r>
          </a:p>
        </c:rich>
      </c:tx>
      <c:layout>
        <c:manualLayout>
          <c:xMode val="edge"/>
          <c:yMode val="edge"/>
          <c:x val="0.16440825203453341"/>
          <c:y val="0.1509339457567804"/>
        </c:manualLayout>
      </c:layout>
      <c:overlay val="0"/>
      <c:spPr>
        <a:solidFill>
          <a:sysClr val="window" lastClr="FFFFFF"/>
        </a:soli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22582082900014"/>
          <c:y val="7.7013888888888909E-2"/>
          <c:w val="0.840948183363872"/>
          <c:h val="0.60358759842519683"/>
        </c:manualLayout>
      </c:layout>
      <c:lineChart>
        <c:grouping val="standard"/>
        <c:varyColors val="0"/>
        <c:ser>
          <c:idx val="3"/>
          <c:order val="3"/>
          <c:tx>
            <c:v>Clearwater - Early</c:v>
          </c:tx>
          <c:spPr>
            <a:ln w="28575" cap="rnd">
              <a:solidFill>
                <a:schemeClr val="accent1"/>
              </a:solidFill>
              <a:round/>
            </a:ln>
            <a:effectLst/>
          </c:spPr>
          <c:marker>
            <c:symbol val="none"/>
          </c:marker>
          <c:cat>
            <c:numRef>
              <c:f>'Flow and Passage Data'!$AI$3:$AI$108</c:f>
              <c:numCache>
                <c:formatCode>m/d/yyyy</c:formatCode>
                <c:ptCount val="106"/>
                <c:pt idx="0">
                  <c:v>44986</c:v>
                </c:pt>
                <c:pt idx="1">
                  <c:v>44987</c:v>
                </c:pt>
                <c:pt idx="2">
                  <c:v>44988</c:v>
                </c:pt>
                <c:pt idx="3">
                  <c:v>44989</c:v>
                </c:pt>
                <c:pt idx="4">
                  <c:v>44990</c:v>
                </c:pt>
                <c:pt idx="5">
                  <c:v>44991</c:v>
                </c:pt>
                <c:pt idx="6">
                  <c:v>44992</c:v>
                </c:pt>
                <c:pt idx="7">
                  <c:v>44993</c:v>
                </c:pt>
                <c:pt idx="8">
                  <c:v>44994</c:v>
                </c:pt>
                <c:pt idx="9">
                  <c:v>44995</c:v>
                </c:pt>
                <c:pt idx="10">
                  <c:v>44996</c:v>
                </c:pt>
                <c:pt idx="11">
                  <c:v>44997</c:v>
                </c:pt>
                <c:pt idx="12">
                  <c:v>44998</c:v>
                </c:pt>
                <c:pt idx="13">
                  <c:v>44999</c:v>
                </c:pt>
                <c:pt idx="14">
                  <c:v>45000</c:v>
                </c:pt>
                <c:pt idx="15">
                  <c:v>45001</c:v>
                </c:pt>
                <c:pt idx="16">
                  <c:v>45002</c:v>
                </c:pt>
                <c:pt idx="17">
                  <c:v>45003</c:v>
                </c:pt>
                <c:pt idx="18">
                  <c:v>45004</c:v>
                </c:pt>
                <c:pt idx="19">
                  <c:v>45005</c:v>
                </c:pt>
                <c:pt idx="20">
                  <c:v>45006</c:v>
                </c:pt>
                <c:pt idx="21">
                  <c:v>45007</c:v>
                </c:pt>
                <c:pt idx="22">
                  <c:v>45008</c:v>
                </c:pt>
                <c:pt idx="23">
                  <c:v>45009</c:v>
                </c:pt>
                <c:pt idx="24">
                  <c:v>45010</c:v>
                </c:pt>
                <c:pt idx="25">
                  <c:v>45011</c:v>
                </c:pt>
                <c:pt idx="26">
                  <c:v>45012</c:v>
                </c:pt>
                <c:pt idx="27">
                  <c:v>45013</c:v>
                </c:pt>
                <c:pt idx="28">
                  <c:v>45014</c:v>
                </c:pt>
                <c:pt idx="29">
                  <c:v>45015</c:v>
                </c:pt>
                <c:pt idx="30">
                  <c:v>45016</c:v>
                </c:pt>
                <c:pt idx="31">
                  <c:v>45017</c:v>
                </c:pt>
                <c:pt idx="32">
                  <c:v>45018</c:v>
                </c:pt>
                <c:pt idx="33">
                  <c:v>45019</c:v>
                </c:pt>
                <c:pt idx="34">
                  <c:v>45020</c:v>
                </c:pt>
                <c:pt idx="35">
                  <c:v>45021</c:v>
                </c:pt>
                <c:pt idx="36">
                  <c:v>45022</c:v>
                </c:pt>
                <c:pt idx="37">
                  <c:v>45023</c:v>
                </c:pt>
                <c:pt idx="38">
                  <c:v>45024</c:v>
                </c:pt>
                <c:pt idx="39">
                  <c:v>45025</c:v>
                </c:pt>
                <c:pt idx="40">
                  <c:v>45026</c:v>
                </c:pt>
                <c:pt idx="41">
                  <c:v>45027</c:v>
                </c:pt>
                <c:pt idx="42">
                  <c:v>45028</c:v>
                </c:pt>
                <c:pt idx="43">
                  <c:v>45029</c:v>
                </c:pt>
                <c:pt idx="44">
                  <c:v>45030</c:v>
                </c:pt>
                <c:pt idx="45">
                  <c:v>45031</c:v>
                </c:pt>
                <c:pt idx="46">
                  <c:v>45032</c:v>
                </c:pt>
                <c:pt idx="47">
                  <c:v>45033</c:v>
                </c:pt>
                <c:pt idx="48">
                  <c:v>45034</c:v>
                </c:pt>
                <c:pt idx="49">
                  <c:v>45035</c:v>
                </c:pt>
                <c:pt idx="50">
                  <c:v>45036</c:v>
                </c:pt>
                <c:pt idx="51">
                  <c:v>45037</c:v>
                </c:pt>
                <c:pt idx="52">
                  <c:v>45038</c:v>
                </c:pt>
                <c:pt idx="53">
                  <c:v>45039</c:v>
                </c:pt>
                <c:pt idx="54">
                  <c:v>45040</c:v>
                </c:pt>
                <c:pt idx="55">
                  <c:v>45041</c:v>
                </c:pt>
                <c:pt idx="56">
                  <c:v>45042</c:v>
                </c:pt>
                <c:pt idx="57">
                  <c:v>45043</c:v>
                </c:pt>
                <c:pt idx="58">
                  <c:v>45044</c:v>
                </c:pt>
                <c:pt idx="59">
                  <c:v>45045</c:v>
                </c:pt>
                <c:pt idx="60">
                  <c:v>45046</c:v>
                </c:pt>
                <c:pt idx="61">
                  <c:v>45047</c:v>
                </c:pt>
                <c:pt idx="62">
                  <c:v>45048</c:v>
                </c:pt>
                <c:pt idx="63">
                  <c:v>45049</c:v>
                </c:pt>
                <c:pt idx="64">
                  <c:v>45050</c:v>
                </c:pt>
                <c:pt idx="65">
                  <c:v>45051</c:v>
                </c:pt>
                <c:pt idx="66">
                  <c:v>45052</c:v>
                </c:pt>
                <c:pt idx="67">
                  <c:v>45053</c:v>
                </c:pt>
                <c:pt idx="68">
                  <c:v>45054</c:v>
                </c:pt>
                <c:pt idx="69">
                  <c:v>45055</c:v>
                </c:pt>
                <c:pt idx="70">
                  <c:v>45056</c:v>
                </c:pt>
                <c:pt idx="71">
                  <c:v>45057</c:v>
                </c:pt>
                <c:pt idx="72">
                  <c:v>45058</c:v>
                </c:pt>
                <c:pt idx="73">
                  <c:v>45059</c:v>
                </c:pt>
                <c:pt idx="74">
                  <c:v>45060</c:v>
                </c:pt>
                <c:pt idx="75">
                  <c:v>45061</c:v>
                </c:pt>
                <c:pt idx="76">
                  <c:v>45062</c:v>
                </c:pt>
                <c:pt idx="77">
                  <c:v>45063</c:v>
                </c:pt>
                <c:pt idx="78">
                  <c:v>45064</c:v>
                </c:pt>
                <c:pt idx="79">
                  <c:v>45065</c:v>
                </c:pt>
                <c:pt idx="80">
                  <c:v>45066</c:v>
                </c:pt>
                <c:pt idx="81">
                  <c:v>45067</c:v>
                </c:pt>
                <c:pt idx="82">
                  <c:v>45068</c:v>
                </c:pt>
                <c:pt idx="83">
                  <c:v>45069</c:v>
                </c:pt>
                <c:pt idx="84">
                  <c:v>45070</c:v>
                </c:pt>
                <c:pt idx="85">
                  <c:v>45071</c:v>
                </c:pt>
                <c:pt idx="86">
                  <c:v>45072</c:v>
                </c:pt>
                <c:pt idx="87">
                  <c:v>45073</c:v>
                </c:pt>
                <c:pt idx="88">
                  <c:v>45074</c:v>
                </c:pt>
                <c:pt idx="89">
                  <c:v>45075</c:v>
                </c:pt>
                <c:pt idx="90">
                  <c:v>45076</c:v>
                </c:pt>
                <c:pt idx="91">
                  <c:v>45077</c:v>
                </c:pt>
                <c:pt idx="92">
                  <c:v>45078</c:v>
                </c:pt>
                <c:pt idx="93">
                  <c:v>45079</c:v>
                </c:pt>
                <c:pt idx="94">
                  <c:v>45080</c:v>
                </c:pt>
                <c:pt idx="95">
                  <c:v>45081</c:v>
                </c:pt>
                <c:pt idx="96">
                  <c:v>45082</c:v>
                </c:pt>
                <c:pt idx="97">
                  <c:v>45083</c:v>
                </c:pt>
                <c:pt idx="98">
                  <c:v>45084</c:v>
                </c:pt>
                <c:pt idx="99">
                  <c:v>45085</c:v>
                </c:pt>
                <c:pt idx="100">
                  <c:v>45086</c:v>
                </c:pt>
                <c:pt idx="101">
                  <c:v>45087</c:v>
                </c:pt>
                <c:pt idx="102">
                  <c:v>45088</c:v>
                </c:pt>
                <c:pt idx="103">
                  <c:v>45089</c:v>
                </c:pt>
                <c:pt idx="104">
                  <c:v>45090</c:v>
                </c:pt>
                <c:pt idx="105">
                  <c:v>45091</c:v>
                </c:pt>
              </c:numCache>
            </c:numRef>
          </c:cat>
          <c:val>
            <c:numRef>
              <c:f>'Flow and Passage Data'!$AM$3:$AM$108</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0.15337423312883436</c:v>
                </c:pt>
                <c:pt idx="35">
                  <c:v>0.84355828220858897</c:v>
                </c:pt>
                <c:pt idx="36">
                  <c:v>2.6457055214723972</c:v>
                </c:pt>
                <c:pt idx="37">
                  <c:v>9.2407975460122618</c:v>
                </c:pt>
                <c:pt idx="38">
                  <c:v>15.452453987730143</c:v>
                </c:pt>
                <c:pt idx="39">
                  <c:v>28.029141104294187</c:v>
                </c:pt>
                <c:pt idx="40">
                  <c:v>32.822085889570111</c:v>
                </c:pt>
                <c:pt idx="41">
                  <c:v>35.31441717791359</c:v>
                </c:pt>
                <c:pt idx="42">
                  <c:v>36.848159509201885</c:v>
                </c:pt>
                <c:pt idx="43">
                  <c:v>39.723926380367438</c:v>
                </c:pt>
                <c:pt idx="44">
                  <c:v>42.369631901839746</c:v>
                </c:pt>
                <c:pt idx="45">
                  <c:v>45.092024539876469</c:v>
                </c:pt>
                <c:pt idx="46">
                  <c:v>48.657975460121754</c:v>
                </c:pt>
                <c:pt idx="47">
                  <c:v>53.987730061348579</c:v>
                </c:pt>
                <c:pt idx="48">
                  <c:v>57.17024539877179</c:v>
                </c:pt>
                <c:pt idx="49">
                  <c:v>58.62730061349567</c:v>
                </c:pt>
                <c:pt idx="50">
                  <c:v>59.50920245398644</c:v>
                </c:pt>
                <c:pt idx="51">
                  <c:v>60.544478527606039</c:v>
                </c:pt>
                <c:pt idx="52">
                  <c:v>61.157975460121357</c:v>
                </c:pt>
                <c:pt idx="53">
                  <c:v>61.963190184047711</c:v>
                </c:pt>
                <c:pt idx="54">
                  <c:v>63.266871165642762</c:v>
                </c:pt>
                <c:pt idx="55">
                  <c:v>64.455521472391197</c:v>
                </c:pt>
                <c:pt idx="56">
                  <c:v>65.567484662575211</c:v>
                </c:pt>
                <c:pt idx="57">
                  <c:v>67.024539877299091</c:v>
                </c:pt>
                <c:pt idx="58">
                  <c:v>69.555214723924777</c:v>
                </c:pt>
                <c:pt idx="59">
                  <c:v>72.085889570550464</c:v>
                </c:pt>
                <c:pt idx="60">
                  <c:v>74.309815950918491</c:v>
                </c:pt>
                <c:pt idx="61">
                  <c:v>79.5628834355809</c:v>
                </c:pt>
                <c:pt idx="62">
                  <c:v>86.541411042942642</c:v>
                </c:pt>
                <c:pt idx="63">
                  <c:v>90.605828220856623</c:v>
                </c:pt>
                <c:pt idx="64">
                  <c:v>93.941717791408664</c:v>
                </c:pt>
                <c:pt idx="65">
                  <c:v>95.513803680979166</c:v>
                </c:pt>
                <c:pt idx="66">
                  <c:v>96.740797546009802</c:v>
                </c:pt>
                <c:pt idx="67">
                  <c:v>97.20092024539629</c:v>
                </c:pt>
                <c:pt idx="68">
                  <c:v>97.622699386500571</c:v>
                </c:pt>
                <c:pt idx="69">
                  <c:v>97.852760736193815</c:v>
                </c:pt>
                <c:pt idx="70">
                  <c:v>98.082822085887059</c:v>
                </c:pt>
                <c:pt idx="71">
                  <c:v>98.389570552144718</c:v>
                </c:pt>
                <c:pt idx="72">
                  <c:v>98.389570552144718</c:v>
                </c:pt>
                <c:pt idx="73">
                  <c:v>98.581288343555755</c:v>
                </c:pt>
                <c:pt idx="74">
                  <c:v>99.079754601224451</c:v>
                </c:pt>
                <c:pt idx="75">
                  <c:v>99.616564417175354</c:v>
                </c:pt>
                <c:pt idx="76">
                  <c:v>99.846625766868598</c:v>
                </c:pt>
                <c:pt idx="77">
                  <c:v>99.846625766868598</c:v>
                </c:pt>
                <c:pt idx="78">
                  <c:v>99.884969325150806</c:v>
                </c:pt>
                <c:pt idx="79">
                  <c:v>99.884969325150806</c:v>
                </c:pt>
                <c:pt idx="80">
                  <c:v>99.884969325150806</c:v>
                </c:pt>
                <c:pt idx="81">
                  <c:v>99.923312883433013</c:v>
                </c:pt>
                <c:pt idx="82">
                  <c:v>99.96165644171522</c:v>
                </c:pt>
                <c:pt idx="83">
                  <c:v>99.96165644171522</c:v>
                </c:pt>
                <c:pt idx="84">
                  <c:v>99.96165644171522</c:v>
                </c:pt>
                <c:pt idx="85">
                  <c:v>99.96165644171522</c:v>
                </c:pt>
                <c:pt idx="86">
                  <c:v>99.96165644171522</c:v>
                </c:pt>
                <c:pt idx="87">
                  <c:v>99.96165644171522</c:v>
                </c:pt>
                <c:pt idx="88">
                  <c:v>99.96165644171522</c:v>
                </c:pt>
                <c:pt idx="89">
                  <c:v>99.96165644171522</c:v>
                </c:pt>
                <c:pt idx="90">
                  <c:v>99.96165644171522</c:v>
                </c:pt>
                <c:pt idx="91">
                  <c:v>99.96165644171522</c:v>
                </c:pt>
                <c:pt idx="92">
                  <c:v>99.96165644171522</c:v>
                </c:pt>
                <c:pt idx="93">
                  <c:v>99.96165644171522</c:v>
                </c:pt>
                <c:pt idx="94">
                  <c:v>99.96165644171522</c:v>
                </c:pt>
                <c:pt idx="95">
                  <c:v>99.96165644171522</c:v>
                </c:pt>
                <c:pt idx="96">
                  <c:v>99.96165644171522</c:v>
                </c:pt>
                <c:pt idx="97">
                  <c:v>99.96165644171522</c:v>
                </c:pt>
                <c:pt idx="98">
                  <c:v>99.96165644171522</c:v>
                </c:pt>
                <c:pt idx="99">
                  <c:v>99.96165644171522</c:v>
                </c:pt>
                <c:pt idx="100">
                  <c:v>99.96165644171522</c:v>
                </c:pt>
                <c:pt idx="101">
                  <c:v>99.96165644171522</c:v>
                </c:pt>
                <c:pt idx="102">
                  <c:v>99.96165644171522</c:v>
                </c:pt>
                <c:pt idx="103">
                  <c:v>99.96165644171522</c:v>
                </c:pt>
                <c:pt idx="104">
                  <c:v>99.96165644171522</c:v>
                </c:pt>
                <c:pt idx="105">
                  <c:v>99.96165644171522</c:v>
                </c:pt>
              </c:numCache>
            </c:numRef>
          </c:val>
          <c:smooth val="0"/>
          <c:extLst>
            <c:ext xmlns:c16="http://schemas.microsoft.com/office/drawing/2014/chart" uri="{C3380CC4-5D6E-409C-BE32-E72D297353CC}">
              <c16:uniqueId val="{00000000-28A1-4AE9-A3AC-C7A8C6A7CBD2}"/>
            </c:ext>
          </c:extLst>
        </c:ser>
        <c:ser>
          <c:idx val="4"/>
          <c:order val="4"/>
          <c:tx>
            <c:v>Clearwater - Late</c:v>
          </c:tx>
          <c:spPr>
            <a:ln w="28575" cap="rnd">
              <a:solidFill>
                <a:schemeClr val="accent4"/>
              </a:solidFill>
              <a:round/>
            </a:ln>
            <a:effectLst/>
          </c:spPr>
          <c:marker>
            <c:symbol val="none"/>
          </c:marker>
          <c:cat>
            <c:numRef>
              <c:f>'Flow and Passage Data'!$AI$3:$AI$108</c:f>
              <c:numCache>
                <c:formatCode>m/d/yyyy</c:formatCode>
                <c:ptCount val="106"/>
                <c:pt idx="0">
                  <c:v>44986</c:v>
                </c:pt>
                <c:pt idx="1">
                  <c:v>44987</c:v>
                </c:pt>
                <c:pt idx="2">
                  <c:v>44988</c:v>
                </c:pt>
                <c:pt idx="3">
                  <c:v>44989</c:v>
                </c:pt>
                <c:pt idx="4">
                  <c:v>44990</c:v>
                </c:pt>
                <c:pt idx="5">
                  <c:v>44991</c:v>
                </c:pt>
                <c:pt idx="6">
                  <c:v>44992</c:v>
                </c:pt>
                <c:pt idx="7">
                  <c:v>44993</c:v>
                </c:pt>
                <c:pt idx="8">
                  <c:v>44994</c:v>
                </c:pt>
                <c:pt idx="9">
                  <c:v>44995</c:v>
                </c:pt>
                <c:pt idx="10">
                  <c:v>44996</c:v>
                </c:pt>
                <c:pt idx="11">
                  <c:v>44997</c:v>
                </c:pt>
                <c:pt idx="12">
                  <c:v>44998</c:v>
                </c:pt>
                <c:pt idx="13">
                  <c:v>44999</c:v>
                </c:pt>
                <c:pt idx="14">
                  <c:v>45000</c:v>
                </c:pt>
                <c:pt idx="15">
                  <c:v>45001</c:v>
                </c:pt>
                <c:pt idx="16">
                  <c:v>45002</c:v>
                </c:pt>
                <c:pt idx="17">
                  <c:v>45003</c:v>
                </c:pt>
                <c:pt idx="18">
                  <c:v>45004</c:v>
                </c:pt>
                <c:pt idx="19">
                  <c:v>45005</c:v>
                </c:pt>
                <c:pt idx="20">
                  <c:v>45006</c:v>
                </c:pt>
                <c:pt idx="21">
                  <c:v>45007</c:v>
                </c:pt>
                <c:pt idx="22">
                  <c:v>45008</c:v>
                </c:pt>
                <c:pt idx="23">
                  <c:v>45009</c:v>
                </c:pt>
                <c:pt idx="24">
                  <c:v>45010</c:v>
                </c:pt>
                <c:pt idx="25">
                  <c:v>45011</c:v>
                </c:pt>
                <c:pt idx="26">
                  <c:v>45012</c:v>
                </c:pt>
                <c:pt idx="27">
                  <c:v>45013</c:v>
                </c:pt>
                <c:pt idx="28">
                  <c:v>45014</c:v>
                </c:pt>
                <c:pt idx="29">
                  <c:v>45015</c:v>
                </c:pt>
                <c:pt idx="30">
                  <c:v>45016</c:v>
                </c:pt>
                <c:pt idx="31">
                  <c:v>45017</c:v>
                </c:pt>
                <c:pt idx="32">
                  <c:v>45018</c:v>
                </c:pt>
                <c:pt idx="33">
                  <c:v>45019</c:v>
                </c:pt>
                <c:pt idx="34">
                  <c:v>45020</c:v>
                </c:pt>
                <c:pt idx="35">
                  <c:v>45021</c:v>
                </c:pt>
                <c:pt idx="36">
                  <c:v>45022</c:v>
                </c:pt>
                <c:pt idx="37">
                  <c:v>45023</c:v>
                </c:pt>
                <c:pt idx="38">
                  <c:v>45024</c:v>
                </c:pt>
                <c:pt idx="39">
                  <c:v>45025</c:v>
                </c:pt>
                <c:pt idx="40">
                  <c:v>45026</c:v>
                </c:pt>
                <c:pt idx="41">
                  <c:v>45027</c:v>
                </c:pt>
                <c:pt idx="42">
                  <c:v>45028</c:v>
                </c:pt>
                <c:pt idx="43">
                  <c:v>45029</c:v>
                </c:pt>
                <c:pt idx="44">
                  <c:v>45030</c:v>
                </c:pt>
                <c:pt idx="45">
                  <c:v>45031</c:v>
                </c:pt>
                <c:pt idx="46">
                  <c:v>45032</c:v>
                </c:pt>
                <c:pt idx="47">
                  <c:v>45033</c:v>
                </c:pt>
                <c:pt idx="48">
                  <c:v>45034</c:v>
                </c:pt>
                <c:pt idx="49">
                  <c:v>45035</c:v>
                </c:pt>
                <c:pt idx="50">
                  <c:v>45036</c:v>
                </c:pt>
                <c:pt idx="51">
                  <c:v>45037</c:v>
                </c:pt>
                <c:pt idx="52">
                  <c:v>45038</c:v>
                </c:pt>
                <c:pt idx="53">
                  <c:v>45039</c:v>
                </c:pt>
                <c:pt idx="54">
                  <c:v>45040</c:v>
                </c:pt>
                <c:pt idx="55">
                  <c:v>45041</c:v>
                </c:pt>
                <c:pt idx="56">
                  <c:v>45042</c:v>
                </c:pt>
                <c:pt idx="57">
                  <c:v>45043</c:v>
                </c:pt>
                <c:pt idx="58">
                  <c:v>45044</c:v>
                </c:pt>
                <c:pt idx="59">
                  <c:v>45045</c:v>
                </c:pt>
                <c:pt idx="60">
                  <c:v>45046</c:v>
                </c:pt>
                <c:pt idx="61">
                  <c:v>45047</c:v>
                </c:pt>
                <c:pt idx="62">
                  <c:v>45048</c:v>
                </c:pt>
                <c:pt idx="63">
                  <c:v>45049</c:v>
                </c:pt>
                <c:pt idx="64">
                  <c:v>45050</c:v>
                </c:pt>
                <c:pt idx="65">
                  <c:v>45051</c:v>
                </c:pt>
                <c:pt idx="66">
                  <c:v>45052</c:v>
                </c:pt>
                <c:pt idx="67">
                  <c:v>45053</c:v>
                </c:pt>
                <c:pt idx="68">
                  <c:v>45054</c:v>
                </c:pt>
                <c:pt idx="69">
                  <c:v>45055</c:v>
                </c:pt>
                <c:pt idx="70">
                  <c:v>45056</c:v>
                </c:pt>
                <c:pt idx="71">
                  <c:v>45057</c:v>
                </c:pt>
                <c:pt idx="72">
                  <c:v>45058</c:v>
                </c:pt>
                <c:pt idx="73">
                  <c:v>45059</c:v>
                </c:pt>
                <c:pt idx="74">
                  <c:v>45060</c:v>
                </c:pt>
                <c:pt idx="75">
                  <c:v>45061</c:v>
                </c:pt>
                <c:pt idx="76">
                  <c:v>45062</c:v>
                </c:pt>
                <c:pt idx="77">
                  <c:v>45063</c:v>
                </c:pt>
                <c:pt idx="78">
                  <c:v>45064</c:v>
                </c:pt>
                <c:pt idx="79">
                  <c:v>45065</c:v>
                </c:pt>
                <c:pt idx="80">
                  <c:v>45066</c:v>
                </c:pt>
                <c:pt idx="81">
                  <c:v>45067</c:v>
                </c:pt>
                <c:pt idx="82">
                  <c:v>45068</c:v>
                </c:pt>
                <c:pt idx="83">
                  <c:v>45069</c:v>
                </c:pt>
                <c:pt idx="84">
                  <c:v>45070</c:v>
                </c:pt>
                <c:pt idx="85">
                  <c:v>45071</c:v>
                </c:pt>
                <c:pt idx="86">
                  <c:v>45072</c:v>
                </c:pt>
                <c:pt idx="87">
                  <c:v>45073</c:v>
                </c:pt>
                <c:pt idx="88">
                  <c:v>45074</c:v>
                </c:pt>
                <c:pt idx="89">
                  <c:v>45075</c:v>
                </c:pt>
                <c:pt idx="90">
                  <c:v>45076</c:v>
                </c:pt>
                <c:pt idx="91">
                  <c:v>45077</c:v>
                </c:pt>
                <c:pt idx="92">
                  <c:v>45078</c:v>
                </c:pt>
                <c:pt idx="93">
                  <c:v>45079</c:v>
                </c:pt>
                <c:pt idx="94">
                  <c:v>45080</c:v>
                </c:pt>
                <c:pt idx="95">
                  <c:v>45081</c:v>
                </c:pt>
                <c:pt idx="96">
                  <c:v>45082</c:v>
                </c:pt>
                <c:pt idx="97">
                  <c:v>45083</c:v>
                </c:pt>
                <c:pt idx="98">
                  <c:v>45084</c:v>
                </c:pt>
                <c:pt idx="99">
                  <c:v>45085</c:v>
                </c:pt>
                <c:pt idx="100">
                  <c:v>45086</c:v>
                </c:pt>
                <c:pt idx="101">
                  <c:v>45087</c:v>
                </c:pt>
                <c:pt idx="102">
                  <c:v>45088</c:v>
                </c:pt>
                <c:pt idx="103">
                  <c:v>45089</c:v>
                </c:pt>
                <c:pt idx="104">
                  <c:v>45090</c:v>
                </c:pt>
                <c:pt idx="105">
                  <c:v>45091</c:v>
                </c:pt>
              </c:numCache>
            </c:numRef>
          </c:cat>
          <c:val>
            <c:numRef>
              <c:f>'Flow and Passage Data'!$AN$3:$AN$108</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0.32967032967032966</c:v>
                </c:pt>
                <c:pt idx="46">
                  <c:v>6.813186813186805</c:v>
                </c:pt>
                <c:pt idx="47">
                  <c:v>18.461538461538414</c:v>
                </c:pt>
                <c:pt idx="48">
                  <c:v>26.703296703296626</c:v>
                </c:pt>
                <c:pt idx="49">
                  <c:v>30.879120879120787</c:v>
                </c:pt>
                <c:pt idx="50">
                  <c:v>32.527472527472433</c:v>
                </c:pt>
                <c:pt idx="51">
                  <c:v>34.065934065933966</c:v>
                </c:pt>
                <c:pt idx="52">
                  <c:v>35.274725274725171</c:v>
                </c:pt>
                <c:pt idx="53">
                  <c:v>36.703296703296594</c:v>
                </c:pt>
                <c:pt idx="54">
                  <c:v>37.69230769230758</c:v>
                </c:pt>
                <c:pt idx="55">
                  <c:v>39.010989010988894</c:v>
                </c:pt>
                <c:pt idx="56">
                  <c:v>41.538461538461412</c:v>
                </c:pt>
                <c:pt idx="57">
                  <c:v>44.395604395604259</c:v>
                </c:pt>
                <c:pt idx="58">
                  <c:v>48.68131868131853</c:v>
                </c:pt>
                <c:pt idx="59">
                  <c:v>53.07692307692291</c:v>
                </c:pt>
                <c:pt idx="60">
                  <c:v>57.47252747252729</c:v>
                </c:pt>
                <c:pt idx="61">
                  <c:v>66.483516483516425</c:v>
                </c:pt>
                <c:pt idx="62">
                  <c:v>79.120879120879835</c:v>
                </c:pt>
                <c:pt idx="63">
                  <c:v>84.175824175825198</c:v>
                </c:pt>
                <c:pt idx="64">
                  <c:v>90.109890109891495</c:v>
                </c:pt>
                <c:pt idx="65">
                  <c:v>92.747252747254294</c:v>
                </c:pt>
                <c:pt idx="66">
                  <c:v>95.604395604397325</c:v>
                </c:pt>
                <c:pt idx="67">
                  <c:v>96.263736263738025</c:v>
                </c:pt>
                <c:pt idx="68">
                  <c:v>96.483516483518258</c:v>
                </c:pt>
                <c:pt idx="69">
                  <c:v>96.813186813188608</c:v>
                </c:pt>
                <c:pt idx="70">
                  <c:v>97.362637362639191</c:v>
                </c:pt>
                <c:pt idx="71">
                  <c:v>97.692307692309541</c:v>
                </c:pt>
                <c:pt idx="72">
                  <c:v>97.802197802199657</c:v>
                </c:pt>
                <c:pt idx="73">
                  <c:v>98.021978021979891</c:v>
                </c:pt>
                <c:pt idx="74">
                  <c:v>98.461538461540357</c:v>
                </c:pt>
                <c:pt idx="75">
                  <c:v>99.67032967033164</c:v>
                </c:pt>
                <c:pt idx="76">
                  <c:v>100.00000000000199</c:v>
                </c:pt>
                <c:pt idx="77">
                  <c:v>100.00000000000199</c:v>
                </c:pt>
                <c:pt idx="78">
                  <c:v>100.00000000000199</c:v>
                </c:pt>
                <c:pt idx="79">
                  <c:v>100.00000000000199</c:v>
                </c:pt>
                <c:pt idx="80">
                  <c:v>100.00000000000199</c:v>
                </c:pt>
                <c:pt idx="81">
                  <c:v>100.00000000000199</c:v>
                </c:pt>
                <c:pt idx="82">
                  <c:v>100.00000000000199</c:v>
                </c:pt>
                <c:pt idx="83">
                  <c:v>100.00000000000199</c:v>
                </c:pt>
                <c:pt idx="84">
                  <c:v>100.00000000000199</c:v>
                </c:pt>
                <c:pt idx="85">
                  <c:v>100.00000000000199</c:v>
                </c:pt>
                <c:pt idx="86">
                  <c:v>100.00000000000199</c:v>
                </c:pt>
                <c:pt idx="87">
                  <c:v>100.00000000000199</c:v>
                </c:pt>
                <c:pt idx="88">
                  <c:v>100.00000000000199</c:v>
                </c:pt>
                <c:pt idx="89">
                  <c:v>100.00000000000199</c:v>
                </c:pt>
                <c:pt idx="90">
                  <c:v>100.00000000000199</c:v>
                </c:pt>
                <c:pt idx="91">
                  <c:v>100.00000000000199</c:v>
                </c:pt>
                <c:pt idx="92">
                  <c:v>100.00000000000199</c:v>
                </c:pt>
                <c:pt idx="93">
                  <c:v>100.00000000000199</c:v>
                </c:pt>
                <c:pt idx="94">
                  <c:v>100.00000000000199</c:v>
                </c:pt>
                <c:pt idx="95">
                  <c:v>100.00000000000199</c:v>
                </c:pt>
                <c:pt idx="96">
                  <c:v>100.00000000000199</c:v>
                </c:pt>
                <c:pt idx="97">
                  <c:v>100.00000000000199</c:v>
                </c:pt>
                <c:pt idx="98">
                  <c:v>100.00000000000199</c:v>
                </c:pt>
                <c:pt idx="99">
                  <c:v>100.00000000000199</c:v>
                </c:pt>
                <c:pt idx="100">
                  <c:v>100.00000000000199</c:v>
                </c:pt>
                <c:pt idx="101">
                  <c:v>100.00000000000199</c:v>
                </c:pt>
                <c:pt idx="102">
                  <c:v>100.00000000000199</c:v>
                </c:pt>
                <c:pt idx="103">
                  <c:v>100.00000000000199</c:v>
                </c:pt>
                <c:pt idx="104">
                  <c:v>100.00000000000199</c:v>
                </c:pt>
                <c:pt idx="105">
                  <c:v>100.00000000000199</c:v>
                </c:pt>
              </c:numCache>
            </c:numRef>
          </c:val>
          <c:smooth val="0"/>
          <c:extLst>
            <c:ext xmlns:c16="http://schemas.microsoft.com/office/drawing/2014/chart" uri="{C3380CC4-5D6E-409C-BE32-E72D297353CC}">
              <c16:uniqueId val="{00000001-28A1-4AE9-A3AC-C7A8C6A7CBD2}"/>
            </c:ext>
          </c:extLst>
        </c:ser>
        <c:ser>
          <c:idx val="6"/>
          <c:order val="6"/>
          <c:tx>
            <c:v>Dworshak - Late</c:v>
          </c:tx>
          <c:spPr>
            <a:ln w="28575" cap="rnd">
              <a:solidFill>
                <a:schemeClr val="accent2">
                  <a:lumMod val="60000"/>
                  <a:lumOff val="40000"/>
                </a:schemeClr>
              </a:solidFill>
              <a:round/>
            </a:ln>
            <a:effectLst/>
          </c:spPr>
          <c:marker>
            <c:symbol val="none"/>
          </c:marker>
          <c:cat>
            <c:numRef>
              <c:f>'Flow and Passage Data'!$AI$3:$AI$108</c:f>
              <c:numCache>
                <c:formatCode>m/d/yyyy</c:formatCode>
                <c:ptCount val="106"/>
                <c:pt idx="0">
                  <c:v>44986</c:v>
                </c:pt>
                <c:pt idx="1">
                  <c:v>44987</c:v>
                </c:pt>
                <c:pt idx="2">
                  <c:v>44988</c:v>
                </c:pt>
                <c:pt idx="3">
                  <c:v>44989</c:v>
                </c:pt>
                <c:pt idx="4">
                  <c:v>44990</c:v>
                </c:pt>
                <c:pt idx="5">
                  <c:v>44991</c:v>
                </c:pt>
                <c:pt idx="6">
                  <c:v>44992</c:v>
                </c:pt>
                <c:pt idx="7">
                  <c:v>44993</c:v>
                </c:pt>
                <c:pt idx="8">
                  <c:v>44994</c:v>
                </c:pt>
                <c:pt idx="9">
                  <c:v>44995</c:v>
                </c:pt>
                <c:pt idx="10">
                  <c:v>44996</c:v>
                </c:pt>
                <c:pt idx="11">
                  <c:v>44997</c:v>
                </c:pt>
                <c:pt idx="12">
                  <c:v>44998</c:v>
                </c:pt>
                <c:pt idx="13">
                  <c:v>44999</c:v>
                </c:pt>
                <c:pt idx="14">
                  <c:v>45000</c:v>
                </c:pt>
                <c:pt idx="15">
                  <c:v>45001</c:v>
                </c:pt>
                <c:pt idx="16">
                  <c:v>45002</c:v>
                </c:pt>
                <c:pt idx="17">
                  <c:v>45003</c:v>
                </c:pt>
                <c:pt idx="18">
                  <c:v>45004</c:v>
                </c:pt>
                <c:pt idx="19">
                  <c:v>45005</c:v>
                </c:pt>
                <c:pt idx="20">
                  <c:v>45006</c:v>
                </c:pt>
                <c:pt idx="21">
                  <c:v>45007</c:v>
                </c:pt>
                <c:pt idx="22">
                  <c:v>45008</c:v>
                </c:pt>
                <c:pt idx="23">
                  <c:v>45009</c:v>
                </c:pt>
                <c:pt idx="24">
                  <c:v>45010</c:v>
                </c:pt>
                <c:pt idx="25">
                  <c:v>45011</c:v>
                </c:pt>
                <c:pt idx="26">
                  <c:v>45012</c:v>
                </c:pt>
                <c:pt idx="27">
                  <c:v>45013</c:v>
                </c:pt>
                <c:pt idx="28">
                  <c:v>45014</c:v>
                </c:pt>
                <c:pt idx="29">
                  <c:v>45015</c:v>
                </c:pt>
                <c:pt idx="30">
                  <c:v>45016</c:v>
                </c:pt>
                <c:pt idx="31">
                  <c:v>45017</c:v>
                </c:pt>
                <c:pt idx="32">
                  <c:v>45018</c:v>
                </c:pt>
                <c:pt idx="33">
                  <c:v>45019</c:v>
                </c:pt>
                <c:pt idx="34">
                  <c:v>45020</c:v>
                </c:pt>
                <c:pt idx="35">
                  <c:v>45021</c:v>
                </c:pt>
                <c:pt idx="36">
                  <c:v>45022</c:v>
                </c:pt>
                <c:pt idx="37">
                  <c:v>45023</c:v>
                </c:pt>
                <c:pt idx="38">
                  <c:v>45024</c:v>
                </c:pt>
                <c:pt idx="39">
                  <c:v>45025</c:v>
                </c:pt>
                <c:pt idx="40">
                  <c:v>45026</c:v>
                </c:pt>
                <c:pt idx="41">
                  <c:v>45027</c:v>
                </c:pt>
                <c:pt idx="42">
                  <c:v>45028</c:v>
                </c:pt>
                <c:pt idx="43">
                  <c:v>45029</c:v>
                </c:pt>
                <c:pt idx="44">
                  <c:v>45030</c:v>
                </c:pt>
                <c:pt idx="45">
                  <c:v>45031</c:v>
                </c:pt>
                <c:pt idx="46">
                  <c:v>45032</c:v>
                </c:pt>
                <c:pt idx="47">
                  <c:v>45033</c:v>
                </c:pt>
                <c:pt idx="48">
                  <c:v>45034</c:v>
                </c:pt>
                <c:pt idx="49">
                  <c:v>45035</c:v>
                </c:pt>
                <c:pt idx="50">
                  <c:v>45036</c:v>
                </c:pt>
                <c:pt idx="51">
                  <c:v>45037</c:v>
                </c:pt>
                <c:pt idx="52">
                  <c:v>45038</c:v>
                </c:pt>
                <c:pt idx="53">
                  <c:v>45039</c:v>
                </c:pt>
                <c:pt idx="54">
                  <c:v>45040</c:v>
                </c:pt>
                <c:pt idx="55">
                  <c:v>45041</c:v>
                </c:pt>
                <c:pt idx="56">
                  <c:v>45042</c:v>
                </c:pt>
                <c:pt idx="57">
                  <c:v>45043</c:v>
                </c:pt>
                <c:pt idx="58">
                  <c:v>45044</c:v>
                </c:pt>
                <c:pt idx="59">
                  <c:v>45045</c:v>
                </c:pt>
                <c:pt idx="60">
                  <c:v>45046</c:v>
                </c:pt>
                <c:pt idx="61">
                  <c:v>45047</c:v>
                </c:pt>
                <c:pt idx="62">
                  <c:v>45048</c:v>
                </c:pt>
                <c:pt idx="63">
                  <c:v>45049</c:v>
                </c:pt>
                <c:pt idx="64">
                  <c:v>45050</c:v>
                </c:pt>
                <c:pt idx="65">
                  <c:v>45051</c:v>
                </c:pt>
                <c:pt idx="66">
                  <c:v>45052</c:v>
                </c:pt>
                <c:pt idx="67">
                  <c:v>45053</c:v>
                </c:pt>
                <c:pt idx="68">
                  <c:v>45054</c:v>
                </c:pt>
                <c:pt idx="69">
                  <c:v>45055</c:v>
                </c:pt>
                <c:pt idx="70">
                  <c:v>45056</c:v>
                </c:pt>
                <c:pt idx="71">
                  <c:v>45057</c:v>
                </c:pt>
                <c:pt idx="72">
                  <c:v>45058</c:v>
                </c:pt>
                <c:pt idx="73">
                  <c:v>45059</c:v>
                </c:pt>
                <c:pt idx="74">
                  <c:v>45060</c:v>
                </c:pt>
                <c:pt idx="75">
                  <c:v>45061</c:v>
                </c:pt>
                <c:pt idx="76">
                  <c:v>45062</c:v>
                </c:pt>
                <c:pt idx="77">
                  <c:v>45063</c:v>
                </c:pt>
                <c:pt idx="78">
                  <c:v>45064</c:v>
                </c:pt>
                <c:pt idx="79">
                  <c:v>45065</c:v>
                </c:pt>
                <c:pt idx="80">
                  <c:v>45066</c:v>
                </c:pt>
                <c:pt idx="81">
                  <c:v>45067</c:v>
                </c:pt>
                <c:pt idx="82">
                  <c:v>45068</c:v>
                </c:pt>
                <c:pt idx="83">
                  <c:v>45069</c:v>
                </c:pt>
                <c:pt idx="84">
                  <c:v>45070</c:v>
                </c:pt>
                <c:pt idx="85">
                  <c:v>45071</c:v>
                </c:pt>
                <c:pt idx="86">
                  <c:v>45072</c:v>
                </c:pt>
                <c:pt idx="87">
                  <c:v>45073</c:v>
                </c:pt>
                <c:pt idx="88">
                  <c:v>45074</c:v>
                </c:pt>
                <c:pt idx="89">
                  <c:v>45075</c:v>
                </c:pt>
                <c:pt idx="90">
                  <c:v>45076</c:v>
                </c:pt>
                <c:pt idx="91">
                  <c:v>45077</c:v>
                </c:pt>
                <c:pt idx="92">
                  <c:v>45078</c:v>
                </c:pt>
                <c:pt idx="93">
                  <c:v>45079</c:v>
                </c:pt>
                <c:pt idx="94">
                  <c:v>45080</c:v>
                </c:pt>
                <c:pt idx="95">
                  <c:v>45081</c:v>
                </c:pt>
                <c:pt idx="96">
                  <c:v>45082</c:v>
                </c:pt>
                <c:pt idx="97">
                  <c:v>45083</c:v>
                </c:pt>
                <c:pt idx="98">
                  <c:v>45084</c:v>
                </c:pt>
                <c:pt idx="99">
                  <c:v>45085</c:v>
                </c:pt>
                <c:pt idx="100">
                  <c:v>45086</c:v>
                </c:pt>
                <c:pt idx="101">
                  <c:v>45087</c:v>
                </c:pt>
                <c:pt idx="102">
                  <c:v>45088</c:v>
                </c:pt>
                <c:pt idx="103">
                  <c:v>45089</c:v>
                </c:pt>
                <c:pt idx="104">
                  <c:v>45090</c:v>
                </c:pt>
                <c:pt idx="105">
                  <c:v>45091</c:v>
                </c:pt>
              </c:numCache>
            </c:numRef>
          </c:cat>
          <c:val>
            <c:numRef>
              <c:f>'Flow and Passage Data'!$AP$3:$AP$108</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4.4510385756676554E-2</c:v>
                </c:pt>
                <c:pt idx="47">
                  <c:v>0.34124629080118712</c:v>
                </c:pt>
                <c:pt idx="48">
                  <c:v>1.5727002967359023</c:v>
                </c:pt>
                <c:pt idx="49">
                  <c:v>2.7151335311572748</c:v>
                </c:pt>
                <c:pt idx="50">
                  <c:v>4.0356083086053616</c:v>
                </c:pt>
                <c:pt idx="51">
                  <c:v>5.9495548961424767</c:v>
                </c:pt>
                <c:pt idx="52">
                  <c:v>7.7151335311573348</c:v>
                </c:pt>
                <c:pt idx="53">
                  <c:v>10.400593471810186</c:v>
                </c:pt>
                <c:pt idx="54">
                  <c:v>13.160237388724166</c:v>
                </c:pt>
                <c:pt idx="55">
                  <c:v>16.617210682492754</c:v>
                </c:pt>
                <c:pt idx="56">
                  <c:v>21.869436201780651</c:v>
                </c:pt>
                <c:pt idx="57">
                  <c:v>26.795252225519583</c:v>
                </c:pt>
                <c:pt idx="58">
                  <c:v>33.412462908011904</c:v>
                </c:pt>
                <c:pt idx="59">
                  <c:v>39.732937685458538</c:v>
                </c:pt>
                <c:pt idx="60">
                  <c:v>44.198813056377404</c:v>
                </c:pt>
                <c:pt idx="61">
                  <c:v>49.1543026706196</c:v>
                </c:pt>
                <c:pt idx="62">
                  <c:v>60.430267062308431</c:v>
                </c:pt>
                <c:pt idx="63">
                  <c:v>68.931750741831721</c:v>
                </c:pt>
                <c:pt idx="64">
                  <c:v>76.142433234411683</c:v>
                </c:pt>
                <c:pt idx="65">
                  <c:v>80.133531157259441</c:v>
                </c:pt>
                <c:pt idx="66">
                  <c:v>83.916913946576088</c:v>
                </c:pt>
                <c:pt idx="67">
                  <c:v>85.919881305626078</c:v>
                </c:pt>
                <c:pt idx="68">
                  <c:v>87.418397626100514</c:v>
                </c:pt>
                <c:pt idx="69">
                  <c:v>88.21958456972051</c:v>
                </c:pt>
                <c:pt idx="70">
                  <c:v>89.109792284853839</c:v>
                </c:pt>
                <c:pt idx="71">
                  <c:v>89.732937685447169</c:v>
                </c:pt>
                <c:pt idx="72">
                  <c:v>90.178041543013833</c:v>
                </c:pt>
                <c:pt idx="73">
                  <c:v>90.608308605328276</c:v>
                </c:pt>
                <c:pt idx="74">
                  <c:v>91.795252225506047</c:v>
                </c:pt>
                <c:pt idx="75">
                  <c:v>94.777448071202699</c:v>
                </c:pt>
                <c:pt idx="76">
                  <c:v>97.744807121647128</c:v>
                </c:pt>
                <c:pt idx="77">
                  <c:v>98.768545994050456</c:v>
                </c:pt>
                <c:pt idx="78">
                  <c:v>99.302670623130453</c:v>
                </c:pt>
                <c:pt idx="79">
                  <c:v>99.525222551913785</c:v>
                </c:pt>
                <c:pt idx="80">
                  <c:v>99.643916913931562</c:v>
                </c:pt>
                <c:pt idx="81">
                  <c:v>99.792284866453784</c:v>
                </c:pt>
                <c:pt idx="82">
                  <c:v>99.821958456958228</c:v>
                </c:pt>
                <c:pt idx="83">
                  <c:v>99.881305637967117</c:v>
                </c:pt>
                <c:pt idx="84">
                  <c:v>99.910979228471561</c:v>
                </c:pt>
                <c:pt idx="85">
                  <c:v>99.925816023723783</c:v>
                </c:pt>
                <c:pt idx="86">
                  <c:v>99.955489614228227</c:v>
                </c:pt>
                <c:pt idx="87">
                  <c:v>99.97032640948045</c:v>
                </c:pt>
                <c:pt idx="88">
                  <c:v>99.97032640948045</c:v>
                </c:pt>
                <c:pt idx="89">
                  <c:v>99.985163204732672</c:v>
                </c:pt>
                <c:pt idx="90">
                  <c:v>99.985163204732672</c:v>
                </c:pt>
                <c:pt idx="91">
                  <c:v>99.985163204732672</c:v>
                </c:pt>
                <c:pt idx="92">
                  <c:v>99.985163204732672</c:v>
                </c:pt>
                <c:pt idx="93">
                  <c:v>99.985163204732672</c:v>
                </c:pt>
                <c:pt idx="94">
                  <c:v>99.985163204732672</c:v>
                </c:pt>
                <c:pt idx="95">
                  <c:v>99.985163204732672</c:v>
                </c:pt>
                <c:pt idx="96">
                  <c:v>99.985163204732672</c:v>
                </c:pt>
                <c:pt idx="97">
                  <c:v>99.985163204732672</c:v>
                </c:pt>
                <c:pt idx="98">
                  <c:v>99.985163204732672</c:v>
                </c:pt>
                <c:pt idx="99">
                  <c:v>99.985163204732672</c:v>
                </c:pt>
                <c:pt idx="100">
                  <c:v>99.999999999984894</c:v>
                </c:pt>
                <c:pt idx="101">
                  <c:v>99.999999999984894</c:v>
                </c:pt>
                <c:pt idx="102">
                  <c:v>99.999999999984894</c:v>
                </c:pt>
                <c:pt idx="103">
                  <c:v>99.999999999984894</c:v>
                </c:pt>
                <c:pt idx="104">
                  <c:v>99.999999999984894</c:v>
                </c:pt>
                <c:pt idx="105">
                  <c:v>99.999999999984894</c:v>
                </c:pt>
              </c:numCache>
            </c:numRef>
          </c:val>
          <c:smooth val="0"/>
          <c:extLst>
            <c:ext xmlns:c16="http://schemas.microsoft.com/office/drawing/2014/chart" uri="{C3380CC4-5D6E-409C-BE32-E72D297353CC}">
              <c16:uniqueId val="{00000002-28A1-4AE9-A3AC-C7A8C6A7CBD2}"/>
            </c:ext>
          </c:extLst>
        </c:ser>
        <c:ser>
          <c:idx val="5"/>
          <c:order val="5"/>
          <c:tx>
            <c:v>Dworshak - Early</c:v>
          </c:tx>
          <c:spPr>
            <a:ln w="28575" cap="rnd">
              <a:solidFill>
                <a:schemeClr val="accent2"/>
              </a:solidFill>
              <a:round/>
            </a:ln>
            <a:effectLst/>
          </c:spPr>
          <c:marker>
            <c:symbol val="none"/>
          </c:marker>
          <c:cat>
            <c:numRef>
              <c:f>'Flow and Passage Data'!$AI$3:$AI$108</c:f>
              <c:numCache>
                <c:formatCode>m/d/yyyy</c:formatCode>
                <c:ptCount val="106"/>
                <c:pt idx="0">
                  <c:v>44986</c:v>
                </c:pt>
                <c:pt idx="1">
                  <c:v>44987</c:v>
                </c:pt>
                <c:pt idx="2">
                  <c:v>44988</c:v>
                </c:pt>
                <c:pt idx="3">
                  <c:v>44989</c:v>
                </c:pt>
                <c:pt idx="4">
                  <c:v>44990</c:v>
                </c:pt>
                <c:pt idx="5">
                  <c:v>44991</c:v>
                </c:pt>
                <c:pt idx="6">
                  <c:v>44992</c:v>
                </c:pt>
                <c:pt idx="7">
                  <c:v>44993</c:v>
                </c:pt>
                <c:pt idx="8">
                  <c:v>44994</c:v>
                </c:pt>
                <c:pt idx="9">
                  <c:v>44995</c:v>
                </c:pt>
                <c:pt idx="10">
                  <c:v>44996</c:v>
                </c:pt>
                <c:pt idx="11">
                  <c:v>44997</c:v>
                </c:pt>
                <c:pt idx="12">
                  <c:v>44998</c:v>
                </c:pt>
                <c:pt idx="13">
                  <c:v>44999</c:v>
                </c:pt>
                <c:pt idx="14">
                  <c:v>45000</c:v>
                </c:pt>
                <c:pt idx="15">
                  <c:v>45001</c:v>
                </c:pt>
                <c:pt idx="16">
                  <c:v>45002</c:v>
                </c:pt>
                <c:pt idx="17">
                  <c:v>45003</c:v>
                </c:pt>
                <c:pt idx="18">
                  <c:v>45004</c:v>
                </c:pt>
                <c:pt idx="19">
                  <c:v>45005</c:v>
                </c:pt>
                <c:pt idx="20">
                  <c:v>45006</c:v>
                </c:pt>
                <c:pt idx="21">
                  <c:v>45007</c:v>
                </c:pt>
                <c:pt idx="22">
                  <c:v>45008</c:v>
                </c:pt>
                <c:pt idx="23">
                  <c:v>45009</c:v>
                </c:pt>
                <c:pt idx="24">
                  <c:v>45010</c:v>
                </c:pt>
                <c:pt idx="25">
                  <c:v>45011</c:v>
                </c:pt>
                <c:pt idx="26">
                  <c:v>45012</c:v>
                </c:pt>
                <c:pt idx="27">
                  <c:v>45013</c:v>
                </c:pt>
                <c:pt idx="28">
                  <c:v>45014</c:v>
                </c:pt>
                <c:pt idx="29">
                  <c:v>45015</c:v>
                </c:pt>
                <c:pt idx="30">
                  <c:v>45016</c:v>
                </c:pt>
                <c:pt idx="31">
                  <c:v>45017</c:v>
                </c:pt>
                <c:pt idx="32">
                  <c:v>45018</c:v>
                </c:pt>
                <c:pt idx="33">
                  <c:v>45019</c:v>
                </c:pt>
                <c:pt idx="34">
                  <c:v>45020</c:v>
                </c:pt>
                <c:pt idx="35">
                  <c:v>45021</c:v>
                </c:pt>
                <c:pt idx="36">
                  <c:v>45022</c:v>
                </c:pt>
                <c:pt idx="37">
                  <c:v>45023</c:v>
                </c:pt>
                <c:pt idx="38">
                  <c:v>45024</c:v>
                </c:pt>
                <c:pt idx="39">
                  <c:v>45025</c:v>
                </c:pt>
                <c:pt idx="40">
                  <c:v>45026</c:v>
                </c:pt>
                <c:pt idx="41">
                  <c:v>45027</c:v>
                </c:pt>
                <c:pt idx="42">
                  <c:v>45028</c:v>
                </c:pt>
                <c:pt idx="43">
                  <c:v>45029</c:v>
                </c:pt>
                <c:pt idx="44">
                  <c:v>45030</c:v>
                </c:pt>
                <c:pt idx="45">
                  <c:v>45031</c:v>
                </c:pt>
                <c:pt idx="46">
                  <c:v>45032</c:v>
                </c:pt>
                <c:pt idx="47">
                  <c:v>45033</c:v>
                </c:pt>
                <c:pt idx="48">
                  <c:v>45034</c:v>
                </c:pt>
                <c:pt idx="49">
                  <c:v>45035</c:v>
                </c:pt>
                <c:pt idx="50">
                  <c:v>45036</c:v>
                </c:pt>
                <c:pt idx="51">
                  <c:v>45037</c:v>
                </c:pt>
                <c:pt idx="52">
                  <c:v>45038</c:v>
                </c:pt>
                <c:pt idx="53">
                  <c:v>45039</c:v>
                </c:pt>
                <c:pt idx="54">
                  <c:v>45040</c:v>
                </c:pt>
                <c:pt idx="55">
                  <c:v>45041</c:v>
                </c:pt>
                <c:pt idx="56">
                  <c:v>45042</c:v>
                </c:pt>
                <c:pt idx="57">
                  <c:v>45043</c:v>
                </c:pt>
                <c:pt idx="58">
                  <c:v>45044</c:v>
                </c:pt>
                <c:pt idx="59">
                  <c:v>45045</c:v>
                </c:pt>
                <c:pt idx="60">
                  <c:v>45046</c:v>
                </c:pt>
                <c:pt idx="61">
                  <c:v>45047</c:v>
                </c:pt>
                <c:pt idx="62">
                  <c:v>45048</c:v>
                </c:pt>
                <c:pt idx="63">
                  <c:v>45049</c:v>
                </c:pt>
                <c:pt idx="64">
                  <c:v>45050</c:v>
                </c:pt>
                <c:pt idx="65">
                  <c:v>45051</c:v>
                </c:pt>
                <c:pt idx="66">
                  <c:v>45052</c:v>
                </c:pt>
                <c:pt idx="67">
                  <c:v>45053</c:v>
                </c:pt>
                <c:pt idx="68">
                  <c:v>45054</c:v>
                </c:pt>
                <c:pt idx="69">
                  <c:v>45055</c:v>
                </c:pt>
                <c:pt idx="70">
                  <c:v>45056</c:v>
                </c:pt>
                <c:pt idx="71">
                  <c:v>45057</c:v>
                </c:pt>
                <c:pt idx="72">
                  <c:v>45058</c:v>
                </c:pt>
                <c:pt idx="73">
                  <c:v>45059</c:v>
                </c:pt>
                <c:pt idx="74">
                  <c:v>45060</c:v>
                </c:pt>
                <c:pt idx="75">
                  <c:v>45061</c:v>
                </c:pt>
                <c:pt idx="76">
                  <c:v>45062</c:v>
                </c:pt>
                <c:pt idx="77">
                  <c:v>45063</c:v>
                </c:pt>
                <c:pt idx="78">
                  <c:v>45064</c:v>
                </c:pt>
                <c:pt idx="79">
                  <c:v>45065</c:v>
                </c:pt>
                <c:pt idx="80">
                  <c:v>45066</c:v>
                </c:pt>
                <c:pt idx="81">
                  <c:v>45067</c:v>
                </c:pt>
                <c:pt idx="82">
                  <c:v>45068</c:v>
                </c:pt>
                <c:pt idx="83">
                  <c:v>45069</c:v>
                </c:pt>
                <c:pt idx="84">
                  <c:v>45070</c:v>
                </c:pt>
                <c:pt idx="85">
                  <c:v>45071</c:v>
                </c:pt>
                <c:pt idx="86">
                  <c:v>45072</c:v>
                </c:pt>
                <c:pt idx="87">
                  <c:v>45073</c:v>
                </c:pt>
                <c:pt idx="88">
                  <c:v>45074</c:v>
                </c:pt>
                <c:pt idx="89">
                  <c:v>45075</c:v>
                </c:pt>
                <c:pt idx="90">
                  <c:v>45076</c:v>
                </c:pt>
                <c:pt idx="91">
                  <c:v>45077</c:v>
                </c:pt>
                <c:pt idx="92">
                  <c:v>45078</c:v>
                </c:pt>
                <c:pt idx="93">
                  <c:v>45079</c:v>
                </c:pt>
                <c:pt idx="94">
                  <c:v>45080</c:v>
                </c:pt>
                <c:pt idx="95">
                  <c:v>45081</c:v>
                </c:pt>
                <c:pt idx="96">
                  <c:v>45082</c:v>
                </c:pt>
                <c:pt idx="97">
                  <c:v>45083</c:v>
                </c:pt>
                <c:pt idx="98">
                  <c:v>45084</c:v>
                </c:pt>
                <c:pt idx="99">
                  <c:v>45085</c:v>
                </c:pt>
                <c:pt idx="100">
                  <c:v>45086</c:v>
                </c:pt>
                <c:pt idx="101">
                  <c:v>45087</c:v>
                </c:pt>
                <c:pt idx="102">
                  <c:v>45088</c:v>
                </c:pt>
                <c:pt idx="103">
                  <c:v>45089</c:v>
                </c:pt>
                <c:pt idx="104">
                  <c:v>45090</c:v>
                </c:pt>
                <c:pt idx="105">
                  <c:v>45091</c:v>
                </c:pt>
              </c:numCache>
            </c:numRef>
          </c:cat>
          <c:val>
            <c:numRef>
              <c:f>'Flow and Passage Data'!$AO$3:$AO$108</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4.9566294919454773E-2</c:v>
                </c:pt>
                <c:pt idx="36">
                  <c:v>0.39653035935563807</c:v>
                </c:pt>
                <c:pt idx="37">
                  <c:v>3.6926889714993738</c:v>
                </c:pt>
                <c:pt idx="38">
                  <c:v>10.532837670384113</c:v>
                </c:pt>
                <c:pt idx="39">
                  <c:v>30.731102850062932</c:v>
                </c:pt>
                <c:pt idx="40">
                  <c:v>36.976456009914664</c:v>
                </c:pt>
                <c:pt idx="41">
                  <c:v>40.669144981414298</c:v>
                </c:pt>
                <c:pt idx="42">
                  <c:v>43.37050805452477</c:v>
                </c:pt>
                <c:pt idx="43">
                  <c:v>46.889714993806301</c:v>
                </c:pt>
                <c:pt idx="44">
                  <c:v>49.739776951675147</c:v>
                </c:pt>
                <c:pt idx="45">
                  <c:v>53.804213135070718</c:v>
                </c:pt>
                <c:pt idx="46">
                  <c:v>56.778190830238209</c:v>
                </c:pt>
                <c:pt idx="47">
                  <c:v>60.644361833955948</c:v>
                </c:pt>
                <c:pt idx="48">
                  <c:v>62.552664188355088</c:v>
                </c:pt>
                <c:pt idx="49">
                  <c:v>63.469640644365064</c:v>
                </c:pt>
                <c:pt idx="50">
                  <c:v>64.039653035938827</c:v>
                </c:pt>
                <c:pt idx="51">
                  <c:v>64.684014869891783</c:v>
                </c:pt>
                <c:pt idx="52">
                  <c:v>65.254027261465552</c:v>
                </c:pt>
                <c:pt idx="53">
                  <c:v>66.047087980176883</c:v>
                </c:pt>
                <c:pt idx="54">
                  <c:v>67.459727385381441</c:v>
                </c:pt>
                <c:pt idx="55">
                  <c:v>68.351920693931689</c:v>
                </c:pt>
                <c:pt idx="56">
                  <c:v>69.96282527881408</c:v>
                </c:pt>
                <c:pt idx="57">
                  <c:v>71.425030978938096</c:v>
                </c:pt>
                <c:pt idx="58">
                  <c:v>73.680297397773444</c:v>
                </c:pt>
                <c:pt idx="59">
                  <c:v>75.588599752172584</c:v>
                </c:pt>
                <c:pt idx="60">
                  <c:v>77.199504337054975</c:v>
                </c:pt>
                <c:pt idx="61">
                  <c:v>78.884758364316554</c:v>
                </c:pt>
                <c:pt idx="62">
                  <c:v>83.048327137551041</c:v>
                </c:pt>
                <c:pt idx="63">
                  <c:v>86.146220570017178</c:v>
                </c:pt>
                <c:pt idx="64">
                  <c:v>89.244114002483315</c:v>
                </c:pt>
                <c:pt idx="65">
                  <c:v>91.697645600996495</c:v>
                </c:pt>
                <c:pt idx="66">
                  <c:v>93.159851301120511</c:v>
                </c:pt>
                <c:pt idx="67">
                  <c:v>94.052044609670759</c:v>
                </c:pt>
                <c:pt idx="68">
                  <c:v>94.671623296163986</c:v>
                </c:pt>
                <c:pt idx="69">
                  <c:v>94.993804213140464</c:v>
                </c:pt>
                <c:pt idx="70">
                  <c:v>95.192069392818297</c:v>
                </c:pt>
                <c:pt idx="71">
                  <c:v>95.66294919455315</c:v>
                </c:pt>
                <c:pt idx="72">
                  <c:v>96.034696406449086</c:v>
                </c:pt>
                <c:pt idx="73">
                  <c:v>96.232961586126919</c:v>
                </c:pt>
                <c:pt idx="74">
                  <c:v>96.852540272620146</c:v>
                </c:pt>
                <c:pt idx="75">
                  <c:v>98.413878562583079</c:v>
                </c:pt>
                <c:pt idx="76">
                  <c:v>99.281288723673597</c:v>
                </c:pt>
                <c:pt idx="77">
                  <c:v>99.578686493190347</c:v>
                </c:pt>
                <c:pt idx="78">
                  <c:v>99.75216852540845</c:v>
                </c:pt>
                <c:pt idx="79">
                  <c:v>99.801734820327908</c:v>
                </c:pt>
                <c:pt idx="80">
                  <c:v>99.801734820327908</c:v>
                </c:pt>
                <c:pt idx="81">
                  <c:v>99.851301115247367</c:v>
                </c:pt>
                <c:pt idx="82">
                  <c:v>99.876084262707096</c:v>
                </c:pt>
                <c:pt idx="83">
                  <c:v>99.975216852546012</c:v>
                </c:pt>
                <c:pt idx="84">
                  <c:v>100.00000000000574</c:v>
                </c:pt>
                <c:pt idx="85">
                  <c:v>100.00000000000574</c:v>
                </c:pt>
                <c:pt idx="86">
                  <c:v>100.00000000000574</c:v>
                </c:pt>
                <c:pt idx="87">
                  <c:v>100.00000000000574</c:v>
                </c:pt>
                <c:pt idx="88">
                  <c:v>100.00000000000574</c:v>
                </c:pt>
                <c:pt idx="89">
                  <c:v>100.00000000000574</c:v>
                </c:pt>
                <c:pt idx="90">
                  <c:v>100.00000000000574</c:v>
                </c:pt>
                <c:pt idx="91">
                  <c:v>100.00000000000574</c:v>
                </c:pt>
                <c:pt idx="92">
                  <c:v>100.00000000000574</c:v>
                </c:pt>
                <c:pt idx="93">
                  <c:v>100.00000000000574</c:v>
                </c:pt>
                <c:pt idx="94">
                  <c:v>100.00000000000574</c:v>
                </c:pt>
                <c:pt idx="95">
                  <c:v>100.00000000000574</c:v>
                </c:pt>
                <c:pt idx="96">
                  <c:v>100.00000000000574</c:v>
                </c:pt>
                <c:pt idx="97">
                  <c:v>100.00000000000574</c:v>
                </c:pt>
                <c:pt idx="98">
                  <c:v>100.00000000000574</c:v>
                </c:pt>
                <c:pt idx="99">
                  <c:v>100.00000000000574</c:v>
                </c:pt>
                <c:pt idx="100">
                  <c:v>100.00000000000574</c:v>
                </c:pt>
                <c:pt idx="101">
                  <c:v>100.00000000000574</c:v>
                </c:pt>
                <c:pt idx="102">
                  <c:v>100.00000000000574</c:v>
                </c:pt>
                <c:pt idx="103">
                  <c:v>100.00000000000574</c:v>
                </c:pt>
                <c:pt idx="104">
                  <c:v>100.00000000000574</c:v>
                </c:pt>
                <c:pt idx="105">
                  <c:v>100.00000000000574</c:v>
                </c:pt>
              </c:numCache>
            </c:numRef>
          </c:val>
          <c:smooth val="0"/>
          <c:extLst>
            <c:ext xmlns:c16="http://schemas.microsoft.com/office/drawing/2014/chart" uri="{C3380CC4-5D6E-409C-BE32-E72D297353CC}">
              <c16:uniqueId val="{00000003-28A1-4AE9-A3AC-C7A8C6A7CBD2}"/>
            </c:ext>
          </c:extLst>
        </c:ser>
        <c:dLbls>
          <c:showLegendKey val="0"/>
          <c:showVal val="0"/>
          <c:showCatName val="0"/>
          <c:showSerName val="0"/>
          <c:showPercent val="0"/>
          <c:showBubbleSize val="0"/>
        </c:dLbls>
        <c:smooth val="0"/>
        <c:axId val="1487497536"/>
        <c:axId val="1487498976"/>
        <c:extLst>
          <c:ext xmlns:c15="http://schemas.microsoft.com/office/drawing/2012/chart" uri="{02D57815-91ED-43cb-92C2-25804820EDAC}">
            <c15:filteredLineSeries>
              <c15:ser>
                <c:idx val="0"/>
                <c:order val="0"/>
                <c:tx>
                  <c:strRef>
                    <c:extLst>
                      <c:ext uri="{02D57815-91ED-43cb-92C2-25804820EDAC}">
                        <c15:formulaRef>
                          <c15:sqref>'Flow and Passage Data'!$AJ$2</c15:sqref>
                        </c15:formulaRef>
                      </c:ext>
                    </c:extLst>
                    <c:strCache>
                      <c:ptCount val="1"/>
                      <c:pt idx="0">
                        <c:v>LWG Avg Daily Flow kcfs</c:v>
                      </c:pt>
                    </c:strCache>
                  </c:strRef>
                </c:tx>
                <c:spPr>
                  <a:ln w="19050" cap="rnd">
                    <a:solidFill>
                      <a:schemeClr val="tx1"/>
                    </a:solidFill>
                    <a:round/>
                  </a:ln>
                  <a:effectLst/>
                </c:spPr>
                <c:marker>
                  <c:symbol val="none"/>
                </c:marker>
                <c:cat>
                  <c:numRef>
                    <c:extLst>
                      <c:ext uri="{02D57815-91ED-43cb-92C2-25804820EDAC}">
                        <c15:formulaRef>
                          <c15:sqref>'Flow and Passage Data'!$AI$3:$AI$108</c15:sqref>
                        </c15:formulaRef>
                      </c:ext>
                    </c:extLst>
                    <c:numCache>
                      <c:formatCode>m/d/yyyy</c:formatCode>
                      <c:ptCount val="106"/>
                      <c:pt idx="0">
                        <c:v>44986</c:v>
                      </c:pt>
                      <c:pt idx="1">
                        <c:v>44987</c:v>
                      </c:pt>
                      <c:pt idx="2">
                        <c:v>44988</c:v>
                      </c:pt>
                      <c:pt idx="3">
                        <c:v>44989</c:v>
                      </c:pt>
                      <c:pt idx="4">
                        <c:v>44990</c:v>
                      </c:pt>
                      <c:pt idx="5">
                        <c:v>44991</c:v>
                      </c:pt>
                      <c:pt idx="6">
                        <c:v>44992</c:v>
                      </c:pt>
                      <c:pt idx="7">
                        <c:v>44993</c:v>
                      </c:pt>
                      <c:pt idx="8">
                        <c:v>44994</c:v>
                      </c:pt>
                      <c:pt idx="9">
                        <c:v>44995</c:v>
                      </c:pt>
                      <c:pt idx="10">
                        <c:v>44996</c:v>
                      </c:pt>
                      <c:pt idx="11">
                        <c:v>44997</c:v>
                      </c:pt>
                      <c:pt idx="12">
                        <c:v>44998</c:v>
                      </c:pt>
                      <c:pt idx="13">
                        <c:v>44999</c:v>
                      </c:pt>
                      <c:pt idx="14">
                        <c:v>45000</c:v>
                      </c:pt>
                      <c:pt idx="15">
                        <c:v>45001</c:v>
                      </c:pt>
                      <c:pt idx="16">
                        <c:v>45002</c:v>
                      </c:pt>
                      <c:pt idx="17">
                        <c:v>45003</c:v>
                      </c:pt>
                      <c:pt idx="18">
                        <c:v>45004</c:v>
                      </c:pt>
                      <c:pt idx="19">
                        <c:v>45005</c:v>
                      </c:pt>
                      <c:pt idx="20">
                        <c:v>45006</c:v>
                      </c:pt>
                      <c:pt idx="21">
                        <c:v>45007</c:v>
                      </c:pt>
                      <c:pt idx="22">
                        <c:v>45008</c:v>
                      </c:pt>
                      <c:pt idx="23">
                        <c:v>45009</c:v>
                      </c:pt>
                      <c:pt idx="24">
                        <c:v>45010</c:v>
                      </c:pt>
                      <c:pt idx="25">
                        <c:v>45011</c:v>
                      </c:pt>
                      <c:pt idx="26">
                        <c:v>45012</c:v>
                      </c:pt>
                      <c:pt idx="27">
                        <c:v>45013</c:v>
                      </c:pt>
                      <c:pt idx="28">
                        <c:v>45014</c:v>
                      </c:pt>
                      <c:pt idx="29">
                        <c:v>45015</c:v>
                      </c:pt>
                      <c:pt idx="30">
                        <c:v>45016</c:v>
                      </c:pt>
                      <c:pt idx="31">
                        <c:v>45017</c:v>
                      </c:pt>
                      <c:pt idx="32">
                        <c:v>45018</c:v>
                      </c:pt>
                      <c:pt idx="33">
                        <c:v>45019</c:v>
                      </c:pt>
                      <c:pt idx="34">
                        <c:v>45020</c:v>
                      </c:pt>
                      <c:pt idx="35">
                        <c:v>45021</c:v>
                      </c:pt>
                      <c:pt idx="36">
                        <c:v>45022</c:v>
                      </c:pt>
                      <c:pt idx="37">
                        <c:v>45023</c:v>
                      </c:pt>
                      <c:pt idx="38">
                        <c:v>45024</c:v>
                      </c:pt>
                      <c:pt idx="39">
                        <c:v>45025</c:v>
                      </c:pt>
                      <c:pt idx="40">
                        <c:v>45026</c:v>
                      </c:pt>
                      <c:pt idx="41">
                        <c:v>45027</c:v>
                      </c:pt>
                      <c:pt idx="42">
                        <c:v>45028</c:v>
                      </c:pt>
                      <c:pt idx="43">
                        <c:v>45029</c:v>
                      </c:pt>
                      <c:pt idx="44">
                        <c:v>45030</c:v>
                      </c:pt>
                      <c:pt idx="45">
                        <c:v>45031</c:v>
                      </c:pt>
                      <c:pt idx="46">
                        <c:v>45032</c:v>
                      </c:pt>
                      <c:pt idx="47">
                        <c:v>45033</c:v>
                      </c:pt>
                      <c:pt idx="48">
                        <c:v>45034</c:v>
                      </c:pt>
                      <c:pt idx="49">
                        <c:v>45035</c:v>
                      </c:pt>
                      <c:pt idx="50">
                        <c:v>45036</c:v>
                      </c:pt>
                      <c:pt idx="51">
                        <c:v>45037</c:v>
                      </c:pt>
                      <c:pt idx="52">
                        <c:v>45038</c:v>
                      </c:pt>
                      <c:pt idx="53">
                        <c:v>45039</c:v>
                      </c:pt>
                      <c:pt idx="54">
                        <c:v>45040</c:v>
                      </c:pt>
                      <c:pt idx="55">
                        <c:v>45041</c:v>
                      </c:pt>
                      <c:pt idx="56">
                        <c:v>45042</c:v>
                      </c:pt>
                      <c:pt idx="57">
                        <c:v>45043</c:v>
                      </c:pt>
                      <c:pt idx="58">
                        <c:v>45044</c:v>
                      </c:pt>
                      <c:pt idx="59">
                        <c:v>45045</c:v>
                      </c:pt>
                      <c:pt idx="60">
                        <c:v>45046</c:v>
                      </c:pt>
                      <c:pt idx="61">
                        <c:v>45047</c:v>
                      </c:pt>
                      <c:pt idx="62">
                        <c:v>45048</c:v>
                      </c:pt>
                      <c:pt idx="63">
                        <c:v>45049</c:v>
                      </c:pt>
                      <c:pt idx="64">
                        <c:v>45050</c:v>
                      </c:pt>
                      <c:pt idx="65">
                        <c:v>45051</c:v>
                      </c:pt>
                      <c:pt idx="66">
                        <c:v>45052</c:v>
                      </c:pt>
                      <c:pt idx="67">
                        <c:v>45053</c:v>
                      </c:pt>
                      <c:pt idx="68">
                        <c:v>45054</c:v>
                      </c:pt>
                      <c:pt idx="69">
                        <c:v>45055</c:v>
                      </c:pt>
                      <c:pt idx="70">
                        <c:v>45056</c:v>
                      </c:pt>
                      <c:pt idx="71">
                        <c:v>45057</c:v>
                      </c:pt>
                      <c:pt idx="72">
                        <c:v>45058</c:v>
                      </c:pt>
                      <c:pt idx="73">
                        <c:v>45059</c:v>
                      </c:pt>
                      <c:pt idx="74">
                        <c:v>45060</c:v>
                      </c:pt>
                      <c:pt idx="75">
                        <c:v>45061</c:v>
                      </c:pt>
                      <c:pt idx="76">
                        <c:v>45062</c:v>
                      </c:pt>
                      <c:pt idx="77">
                        <c:v>45063</c:v>
                      </c:pt>
                      <c:pt idx="78">
                        <c:v>45064</c:v>
                      </c:pt>
                      <c:pt idx="79">
                        <c:v>45065</c:v>
                      </c:pt>
                      <c:pt idx="80">
                        <c:v>45066</c:v>
                      </c:pt>
                      <c:pt idx="81">
                        <c:v>45067</c:v>
                      </c:pt>
                      <c:pt idx="82">
                        <c:v>45068</c:v>
                      </c:pt>
                      <c:pt idx="83">
                        <c:v>45069</c:v>
                      </c:pt>
                      <c:pt idx="84">
                        <c:v>45070</c:v>
                      </c:pt>
                      <c:pt idx="85">
                        <c:v>45071</c:v>
                      </c:pt>
                      <c:pt idx="86">
                        <c:v>45072</c:v>
                      </c:pt>
                      <c:pt idx="87">
                        <c:v>45073</c:v>
                      </c:pt>
                      <c:pt idx="88">
                        <c:v>45074</c:v>
                      </c:pt>
                      <c:pt idx="89">
                        <c:v>45075</c:v>
                      </c:pt>
                      <c:pt idx="90">
                        <c:v>45076</c:v>
                      </c:pt>
                      <c:pt idx="91">
                        <c:v>45077</c:v>
                      </c:pt>
                      <c:pt idx="92">
                        <c:v>45078</c:v>
                      </c:pt>
                      <c:pt idx="93">
                        <c:v>45079</c:v>
                      </c:pt>
                      <c:pt idx="94">
                        <c:v>45080</c:v>
                      </c:pt>
                      <c:pt idx="95">
                        <c:v>45081</c:v>
                      </c:pt>
                      <c:pt idx="96">
                        <c:v>45082</c:v>
                      </c:pt>
                      <c:pt idx="97">
                        <c:v>45083</c:v>
                      </c:pt>
                      <c:pt idx="98">
                        <c:v>45084</c:v>
                      </c:pt>
                      <c:pt idx="99">
                        <c:v>45085</c:v>
                      </c:pt>
                      <c:pt idx="100">
                        <c:v>45086</c:v>
                      </c:pt>
                      <c:pt idx="101">
                        <c:v>45087</c:v>
                      </c:pt>
                      <c:pt idx="102">
                        <c:v>45088</c:v>
                      </c:pt>
                      <c:pt idx="103">
                        <c:v>45089</c:v>
                      </c:pt>
                      <c:pt idx="104">
                        <c:v>45090</c:v>
                      </c:pt>
                      <c:pt idx="105">
                        <c:v>45091</c:v>
                      </c:pt>
                    </c:numCache>
                  </c:numRef>
                </c:cat>
                <c:val>
                  <c:numRef>
                    <c:extLst>
                      <c:ext uri="{02D57815-91ED-43cb-92C2-25804820EDAC}">
                        <c15:formulaRef>
                          <c15:sqref>'Flow and Passage Data'!$AJ$3:$AJ$108</c15:sqref>
                        </c15:formulaRef>
                      </c:ext>
                    </c:extLst>
                    <c:numCache>
                      <c:formatCode>General</c:formatCode>
                      <c:ptCount val="106"/>
                      <c:pt idx="0">
                        <c:v>23.1</c:v>
                      </c:pt>
                      <c:pt idx="1">
                        <c:v>20.6</c:v>
                      </c:pt>
                      <c:pt idx="2">
                        <c:v>24.6</c:v>
                      </c:pt>
                      <c:pt idx="3">
                        <c:v>20.100000000000001</c:v>
                      </c:pt>
                      <c:pt idx="4">
                        <c:v>20.399999999999999</c:v>
                      </c:pt>
                      <c:pt idx="5">
                        <c:v>20.100000000000001</c:v>
                      </c:pt>
                      <c:pt idx="6">
                        <c:v>19.399999999999999</c:v>
                      </c:pt>
                      <c:pt idx="7">
                        <c:v>20.7</c:v>
                      </c:pt>
                      <c:pt idx="8">
                        <c:v>19.3</c:v>
                      </c:pt>
                      <c:pt idx="9">
                        <c:v>23.6</c:v>
                      </c:pt>
                      <c:pt idx="10">
                        <c:v>23.5</c:v>
                      </c:pt>
                      <c:pt idx="11">
                        <c:v>26.3</c:v>
                      </c:pt>
                      <c:pt idx="12">
                        <c:v>27.8</c:v>
                      </c:pt>
                      <c:pt idx="13">
                        <c:v>24.7</c:v>
                      </c:pt>
                      <c:pt idx="14">
                        <c:v>21.2</c:v>
                      </c:pt>
                      <c:pt idx="15">
                        <c:v>22.4</c:v>
                      </c:pt>
                      <c:pt idx="16">
                        <c:v>24.7</c:v>
                      </c:pt>
                      <c:pt idx="17">
                        <c:v>22.9</c:v>
                      </c:pt>
                      <c:pt idx="18">
                        <c:v>25.8</c:v>
                      </c:pt>
                      <c:pt idx="19">
                        <c:v>26</c:v>
                      </c:pt>
                      <c:pt idx="20">
                        <c:v>24.6</c:v>
                      </c:pt>
                      <c:pt idx="21">
                        <c:v>31.3</c:v>
                      </c:pt>
                      <c:pt idx="22">
                        <c:v>28.2</c:v>
                      </c:pt>
                      <c:pt idx="23">
                        <c:v>28.5</c:v>
                      </c:pt>
                      <c:pt idx="24">
                        <c:v>32.700000000000003</c:v>
                      </c:pt>
                      <c:pt idx="25">
                        <c:v>30.7</c:v>
                      </c:pt>
                      <c:pt idx="26">
                        <c:v>28.4</c:v>
                      </c:pt>
                      <c:pt idx="27">
                        <c:v>28.1</c:v>
                      </c:pt>
                      <c:pt idx="28">
                        <c:v>26.5</c:v>
                      </c:pt>
                      <c:pt idx="29">
                        <c:v>33.9</c:v>
                      </c:pt>
                      <c:pt idx="30">
                        <c:v>37.6</c:v>
                      </c:pt>
                      <c:pt idx="31">
                        <c:v>38</c:v>
                      </c:pt>
                      <c:pt idx="32">
                        <c:v>33.700000000000003</c:v>
                      </c:pt>
                      <c:pt idx="33">
                        <c:v>36.1</c:v>
                      </c:pt>
                      <c:pt idx="34">
                        <c:v>33.1</c:v>
                      </c:pt>
                      <c:pt idx="35">
                        <c:v>31.4</c:v>
                      </c:pt>
                      <c:pt idx="36">
                        <c:v>34.5</c:v>
                      </c:pt>
                      <c:pt idx="37">
                        <c:v>34.4</c:v>
                      </c:pt>
                      <c:pt idx="38">
                        <c:v>35.299999999999997</c:v>
                      </c:pt>
                      <c:pt idx="39">
                        <c:v>35.299999999999997</c:v>
                      </c:pt>
                      <c:pt idx="40">
                        <c:v>37.1</c:v>
                      </c:pt>
                      <c:pt idx="41">
                        <c:v>42.1</c:v>
                      </c:pt>
                      <c:pt idx="42">
                        <c:v>57.3</c:v>
                      </c:pt>
                      <c:pt idx="43">
                        <c:v>75.2</c:v>
                      </c:pt>
                      <c:pt idx="44">
                        <c:v>68.400000000000006</c:v>
                      </c:pt>
                      <c:pt idx="45">
                        <c:v>66.2</c:v>
                      </c:pt>
                      <c:pt idx="46">
                        <c:v>59.2</c:v>
                      </c:pt>
                      <c:pt idx="47">
                        <c:v>55.9</c:v>
                      </c:pt>
                      <c:pt idx="48">
                        <c:v>59.4</c:v>
                      </c:pt>
                      <c:pt idx="49">
                        <c:v>62.9</c:v>
                      </c:pt>
                      <c:pt idx="50">
                        <c:v>62.1</c:v>
                      </c:pt>
                      <c:pt idx="51">
                        <c:v>60.6</c:v>
                      </c:pt>
                      <c:pt idx="52">
                        <c:v>59.9</c:v>
                      </c:pt>
                      <c:pt idx="53">
                        <c:v>57.9</c:v>
                      </c:pt>
                      <c:pt idx="54">
                        <c:v>56.9</c:v>
                      </c:pt>
                      <c:pt idx="55">
                        <c:v>56.7</c:v>
                      </c:pt>
                      <c:pt idx="56">
                        <c:v>61.6</c:v>
                      </c:pt>
                      <c:pt idx="57">
                        <c:v>65</c:v>
                      </c:pt>
                      <c:pt idx="58">
                        <c:v>67.900000000000006</c:v>
                      </c:pt>
                      <c:pt idx="59">
                        <c:v>72.900000000000006</c:v>
                      </c:pt>
                      <c:pt idx="60">
                        <c:v>81.7</c:v>
                      </c:pt>
                      <c:pt idx="61">
                        <c:v>94.9</c:v>
                      </c:pt>
                      <c:pt idx="62">
                        <c:v>113.6</c:v>
                      </c:pt>
                      <c:pt idx="63">
                        <c:v>134.19999999999999</c:v>
                      </c:pt>
                      <c:pt idx="64">
                        <c:v>146.6</c:v>
                      </c:pt>
                      <c:pt idx="65">
                        <c:v>154.19999999999999</c:v>
                      </c:pt>
                      <c:pt idx="66">
                        <c:v>153.80000000000001</c:v>
                      </c:pt>
                      <c:pt idx="67">
                        <c:v>152</c:v>
                      </c:pt>
                      <c:pt idx="68">
                        <c:v>137.30000000000001</c:v>
                      </c:pt>
                      <c:pt idx="69">
                        <c:v>128.80000000000001</c:v>
                      </c:pt>
                      <c:pt idx="70">
                        <c:v>118</c:v>
                      </c:pt>
                      <c:pt idx="71">
                        <c:v>115.3</c:v>
                      </c:pt>
                      <c:pt idx="72">
                        <c:v>106</c:v>
                      </c:pt>
                      <c:pt idx="73">
                        <c:v>109.8</c:v>
                      </c:pt>
                      <c:pt idx="74">
                        <c:v>109.1</c:v>
                      </c:pt>
                      <c:pt idx="75">
                        <c:v>118.6</c:v>
                      </c:pt>
                      <c:pt idx="76">
                        <c:v>134.30000000000001</c:v>
                      </c:pt>
                      <c:pt idx="77">
                        <c:v>149.5</c:v>
                      </c:pt>
                      <c:pt idx="78">
                        <c:v>155</c:v>
                      </c:pt>
                      <c:pt idx="79">
                        <c:v>157.6</c:v>
                      </c:pt>
                      <c:pt idx="80">
                        <c:v>158</c:v>
                      </c:pt>
                      <c:pt idx="81">
                        <c:v>162.6</c:v>
                      </c:pt>
                      <c:pt idx="82">
                        <c:v>169.3</c:v>
                      </c:pt>
                      <c:pt idx="83">
                        <c:v>176.2</c:v>
                      </c:pt>
                      <c:pt idx="84">
                        <c:v>180</c:v>
                      </c:pt>
                      <c:pt idx="85">
                        <c:v>157.9</c:v>
                      </c:pt>
                      <c:pt idx="86">
                        <c:v>137</c:v>
                      </c:pt>
                      <c:pt idx="87">
                        <c:v>128.30000000000001</c:v>
                      </c:pt>
                      <c:pt idx="88">
                        <c:v>121.5</c:v>
                      </c:pt>
                      <c:pt idx="89">
                        <c:v>120</c:v>
                      </c:pt>
                      <c:pt idx="90">
                        <c:v>116</c:v>
                      </c:pt>
                      <c:pt idx="91">
                        <c:v>114.5</c:v>
                      </c:pt>
                      <c:pt idx="92">
                        <c:v>109.9</c:v>
                      </c:pt>
                      <c:pt idx="93">
                        <c:v>110.3</c:v>
                      </c:pt>
                      <c:pt idx="94">
                        <c:v>109.5</c:v>
                      </c:pt>
                      <c:pt idx="95">
                        <c:v>101.8</c:v>
                      </c:pt>
                      <c:pt idx="96">
                        <c:v>102.1</c:v>
                      </c:pt>
                      <c:pt idx="97">
                        <c:v>95.6</c:v>
                      </c:pt>
                      <c:pt idx="98">
                        <c:v>96.9</c:v>
                      </c:pt>
                      <c:pt idx="99">
                        <c:v>94.2</c:v>
                      </c:pt>
                      <c:pt idx="100">
                        <c:v>91.3</c:v>
                      </c:pt>
                      <c:pt idx="101">
                        <c:v>90.4</c:v>
                      </c:pt>
                      <c:pt idx="102">
                        <c:v>82.8</c:v>
                      </c:pt>
                      <c:pt idx="103">
                        <c:v>80.599999999999994</c:v>
                      </c:pt>
                      <c:pt idx="104">
                        <c:v>74.900000000000006</c:v>
                      </c:pt>
                      <c:pt idx="105">
                        <c:v>77.8</c:v>
                      </c:pt>
                    </c:numCache>
                  </c:numRef>
                </c:val>
                <c:smooth val="0"/>
                <c:extLst>
                  <c:ext xmlns:c16="http://schemas.microsoft.com/office/drawing/2014/chart" uri="{C3380CC4-5D6E-409C-BE32-E72D297353CC}">
                    <c16:uniqueId val="{00000004-28A1-4AE9-A3AC-C7A8C6A7CBD2}"/>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'Flow and Passage Data'!$AK$2</c15:sqref>
                        </c15:formulaRef>
                      </c:ext>
                    </c:extLst>
                    <c:strCache>
                      <c:ptCount val="1"/>
                      <c:pt idx="0">
                        <c:v>LWG Avg Daily Spill kcfs</c:v>
                      </c:pt>
                    </c:strCache>
                  </c:strRef>
                </c:tx>
                <c:spPr>
                  <a:ln w="28575" cap="rnd">
                    <a:solidFill>
                      <a:schemeClr val="accent2"/>
                    </a:solidFill>
                    <a:round/>
                  </a:ln>
                  <a:effectLst/>
                </c:spPr>
                <c:marker>
                  <c:symbol val="none"/>
                </c:marker>
                <c:cat>
                  <c:numRef>
                    <c:extLst xmlns:c15="http://schemas.microsoft.com/office/drawing/2012/chart">
                      <c:ext xmlns:c15="http://schemas.microsoft.com/office/drawing/2012/chart" uri="{02D57815-91ED-43cb-92C2-25804820EDAC}">
                        <c15:formulaRef>
                          <c15:sqref>'Flow and Passage Data'!$AI$3:$AI$108</c15:sqref>
                        </c15:formulaRef>
                      </c:ext>
                    </c:extLst>
                    <c:numCache>
                      <c:formatCode>m/d/yyyy</c:formatCode>
                      <c:ptCount val="106"/>
                      <c:pt idx="0">
                        <c:v>44986</c:v>
                      </c:pt>
                      <c:pt idx="1">
                        <c:v>44987</c:v>
                      </c:pt>
                      <c:pt idx="2">
                        <c:v>44988</c:v>
                      </c:pt>
                      <c:pt idx="3">
                        <c:v>44989</c:v>
                      </c:pt>
                      <c:pt idx="4">
                        <c:v>44990</c:v>
                      </c:pt>
                      <c:pt idx="5">
                        <c:v>44991</c:v>
                      </c:pt>
                      <c:pt idx="6">
                        <c:v>44992</c:v>
                      </c:pt>
                      <c:pt idx="7">
                        <c:v>44993</c:v>
                      </c:pt>
                      <c:pt idx="8">
                        <c:v>44994</c:v>
                      </c:pt>
                      <c:pt idx="9">
                        <c:v>44995</c:v>
                      </c:pt>
                      <c:pt idx="10">
                        <c:v>44996</c:v>
                      </c:pt>
                      <c:pt idx="11">
                        <c:v>44997</c:v>
                      </c:pt>
                      <c:pt idx="12">
                        <c:v>44998</c:v>
                      </c:pt>
                      <c:pt idx="13">
                        <c:v>44999</c:v>
                      </c:pt>
                      <c:pt idx="14">
                        <c:v>45000</c:v>
                      </c:pt>
                      <c:pt idx="15">
                        <c:v>45001</c:v>
                      </c:pt>
                      <c:pt idx="16">
                        <c:v>45002</c:v>
                      </c:pt>
                      <c:pt idx="17">
                        <c:v>45003</c:v>
                      </c:pt>
                      <c:pt idx="18">
                        <c:v>45004</c:v>
                      </c:pt>
                      <c:pt idx="19">
                        <c:v>45005</c:v>
                      </c:pt>
                      <c:pt idx="20">
                        <c:v>45006</c:v>
                      </c:pt>
                      <c:pt idx="21">
                        <c:v>45007</c:v>
                      </c:pt>
                      <c:pt idx="22">
                        <c:v>45008</c:v>
                      </c:pt>
                      <c:pt idx="23">
                        <c:v>45009</c:v>
                      </c:pt>
                      <c:pt idx="24">
                        <c:v>45010</c:v>
                      </c:pt>
                      <c:pt idx="25">
                        <c:v>45011</c:v>
                      </c:pt>
                      <c:pt idx="26">
                        <c:v>45012</c:v>
                      </c:pt>
                      <c:pt idx="27">
                        <c:v>45013</c:v>
                      </c:pt>
                      <c:pt idx="28">
                        <c:v>45014</c:v>
                      </c:pt>
                      <c:pt idx="29">
                        <c:v>45015</c:v>
                      </c:pt>
                      <c:pt idx="30">
                        <c:v>45016</c:v>
                      </c:pt>
                      <c:pt idx="31">
                        <c:v>45017</c:v>
                      </c:pt>
                      <c:pt idx="32">
                        <c:v>45018</c:v>
                      </c:pt>
                      <c:pt idx="33">
                        <c:v>45019</c:v>
                      </c:pt>
                      <c:pt idx="34">
                        <c:v>45020</c:v>
                      </c:pt>
                      <c:pt idx="35">
                        <c:v>45021</c:v>
                      </c:pt>
                      <c:pt idx="36">
                        <c:v>45022</c:v>
                      </c:pt>
                      <c:pt idx="37">
                        <c:v>45023</c:v>
                      </c:pt>
                      <c:pt idx="38">
                        <c:v>45024</c:v>
                      </c:pt>
                      <c:pt idx="39">
                        <c:v>45025</c:v>
                      </c:pt>
                      <c:pt idx="40">
                        <c:v>45026</c:v>
                      </c:pt>
                      <c:pt idx="41">
                        <c:v>45027</c:v>
                      </c:pt>
                      <c:pt idx="42">
                        <c:v>45028</c:v>
                      </c:pt>
                      <c:pt idx="43">
                        <c:v>45029</c:v>
                      </c:pt>
                      <c:pt idx="44">
                        <c:v>45030</c:v>
                      </c:pt>
                      <c:pt idx="45">
                        <c:v>45031</c:v>
                      </c:pt>
                      <c:pt idx="46">
                        <c:v>45032</c:v>
                      </c:pt>
                      <c:pt idx="47">
                        <c:v>45033</c:v>
                      </c:pt>
                      <c:pt idx="48">
                        <c:v>45034</c:v>
                      </c:pt>
                      <c:pt idx="49">
                        <c:v>45035</c:v>
                      </c:pt>
                      <c:pt idx="50">
                        <c:v>45036</c:v>
                      </c:pt>
                      <c:pt idx="51">
                        <c:v>45037</c:v>
                      </c:pt>
                      <c:pt idx="52">
                        <c:v>45038</c:v>
                      </c:pt>
                      <c:pt idx="53">
                        <c:v>45039</c:v>
                      </c:pt>
                      <c:pt idx="54">
                        <c:v>45040</c:v>
                      </c:pt>
                      <c:pt idx="55">
                        <c:v>45041</c:v>
                      </c:pt>
                      <c:pt idx="56">
                        <c:v>45042</c:v>
                      </c:pt>
                      <c:pt idx="57">
                        <c:v>45043</c:v>
                      </c:pt>
                      <c:pt idx="58">
                        <c:v>45044</c:v>
                      </c:pt>
                      <c:pt idx="59">
                        <c:v>45045</c:v>
                      </c:pt>
                      <c:pt idx="60">
                        <c:v>45046</c:v>
                      </c:pt>
                      <c:pt idx="61">
                        <c:v>45047</c:v>
                      </c:pt>
                      <c:pt idx="62">
                        <c:v>45048</c:v>
                      </c:pt>
                      <c:pt idx="63">
                        <c:v>45049</c:v>
                      </c:pt>
                      <c:pt idx="64">
                        <c:v>45050</c:v>
                      </c:pt>
                      <c:pt idx="65">
                        <c:v>45051</c:v>
                      </c:pt>
                      <c:pt idx="66">
                        <c:v>45052</c:v>
                      </c:pt>
                      <c:pt idx="67">
                        <c:v>45053</c:v>
                      </c:pt>
                      <c:pt idx="68">
                        <c:v>45054</c:v>
                      </c:pt>
                      <c:pt idx="69">
                        <c:v>45055</c:v>
                      </c:pt>
                      <c:pt idx="70">
                        <c:v>45056</c:v>
                      </c:pt>
                      <c:pt idx="71">
                        <c:v>45057</c:v>
                      </c:pt>
                      <c:pt idx="72">
                        <c:v>45058</c:v>
                      </c:pt>
                      <c:pt idx="73">
                        <c:v>45059</c:v>
                      </c:pt>
                      <c:pt idx="74">
                        <c:v>45060</c:v>
                      </c:pt>
                      <c:pt idx="75">
                        <c:v>45061</c:v>
                      </c:pt>
                      <c:pt idx="76">
                        <c:v>45062</c:v>
                      </c:pt>
                      <c:pt idx="77">
                        <c:v>45063</c:v>
                      </c:pt>
                      <c:pt idx="78">
                        <c:v>45064</c:v>
                      </c:pt>
                      <c:pt idx="79">
                        <c:v>45065</c:v>
                      </c:pt>
                      <c:pt idx="80">
                        <c:v>45066</c:v>
                      </c:pt>
                      <c:pt idx="81">
                        <c:v>45067</c:v>
                      </c:pt>
                      <c:pt idx="82">
                        <c:v>45068</c:v>
                      </c:pt>
                      <c:pt idx="83">
                        <c:v>45069</c:v>
                      </c:pt>
                      <c:pt idx="84">
                        <c:v>45070</c:v>
                      </c:pt>
                      <c:pt idx="85">
                        <c:v>45071</c:v>
                      </c:pt>
                      <c:pt idx="86">
                        <c:v>45072</c:v>
                      </c:pt>
                      <c:pt idx="87">
                        <c:v>45073</c:v>
                      </c:pt>
                      <c:pt idx="88">
                        <c:v>45074</c:v>
                      </c:pt>
                      <c:pt idx="89">
                        <c:v>45075</c:v>
                      </c:pt>
                      <c:pt idx="90">
                        <c:v>45076</c:v>
                      </c:pt>
                      <c:pt idx="91">
                        <c:v>45077</c:v>
                      </c:pt>
                      <c:pt idx="92">
                        <c:v>45078</c:v>
                      </c:pt>
                      <c:pt idx="93">
                        <c:v>45079</c:v>
                      </c:pt>
                      <c:pt idx="94">
                        <c:v>45080</c:v>
                      </c:pt>
                      <c:pt idx="95">
                        <c:v>45081</c:v>
                      </c:pt>
                      <c:pt idx="96">
                        <c:v>45082</c:v>
                      </c:pt>
                      <c:pt idx="97">
                        <c:v>45083</c:v>
                      </c:pt>
                      <c:pt idx="98">
                        <c:v>45084</c:v>
                      </c:pt>
                      <c:pt idx="99">
                        <c:v>45085</c:v>
                      </c:pt>
                      <c:pt idx="100">
                        <c:v>45086</c:v>
                      </c:pt>
                      <c:pt idx="101">
                        <c:v>45087</c:v>
                      </c:pt>
                      <c:pt idx="102">
                        <c:v>45088</c:v>
                      </c:pt>
                      <c:pt idx="103">
                        <c:v>45089</c:v>
                      </c:pt>
                      <c:pt idx="104">
                        <c:v>45090</c:v>
                      </c:pt>
                      <c:pt idx="105">
                        <c:v>45091</c:v>
                      </c:pt>
                    </c:numCache>
                  </c:numRef>
                </c:cat>
                <c:val>
                  <c:numRef>
                    <c:extLst xmlns:c15="http://schemas.microsoft.com/office/drawing/2012/chart">
                      <c:ext xmlns:c15="http://schemas.microsoft.com/office/drawing/2012/chart" uri="{02D57815-91ED-43cb-92C2-25804820EDAC}">
                        <c15:formulaRef>
                          <c15:sqref>'Flow and Passage Data'!$AK$3:$AK$108</c15:sqref>
                        </c15:formulaRef>
                      </c:ext>
                    </c:extLst>
                    <c:numCache>
                      <c:formatCode>General</c:formatCode>
                      <c:ptCount val="106"/>
                      <c:pt idx="0">
                        <c:v>0</c:v>
                      </c:pt>
                      <c:pt idx="1">
                        <c:v>1.6</c:v>
                      </c:pt>
                      <c:pt idx="2">
                        <c:v>0</c:v>
                      </c:pt>
                      <c:pt idx="3">
                        <c:v>1.5</c:v>
                      </c:pt>
                      <c:pt idx="4">
                        <c:v>0</c:v>
                      </c:pt>
                      <c:pt idx="5">
                        <c:v>1.7</c:v>
                      </c:pt>
                      <c:pt idx="6">
                        <c:v>0</c:v>
                      </c:pt>
                      <c:pt idx="7">
                        <c:v>1.7</c:v>
                      </c:pt>
                      <c:pt idx="8">
                        <c:v>0</c:v>
                      </c:pt>
                      <c:pt idx="9">
                        <c:v>1.7</c:v>
                      </c:pt>
                      <c:pt idx="10">
                        <c:v>0</c:v>
                      </c:pt>
                      <c:pt idx="11">
                        <c:v>0</c:v>
                      </c:pt>
                      <c:pt idx="12">
                        <c:v>1.8</c:v>
                      </c:pt>
                      <c:pt idx="13">
                        <c:v>0</c:v>
                      </c:pt>
                      <c:pt idx="14">
                        <c:v>1.4</c:v>
                      </c:pt>
                      <c:pt idx="15">
                        <c:v>0</c:v>
                      </c:pt>
                      <c:pt idx="16">
                        <c:v>1.5</c:v>
                      </c:pt>
                      <c:pt idx="17">
                        <c:v>0</c:v>
                      </c:pt>
                      <c:pt idx="18">
                        <c:v>0</c:v>
                      </c:pt>
                      <c:pt idx="19">
                        <c:v>1.7</c:v>
                      </c:pt>
                      <c:pt idx="20">
                        <c:v>0</c:v>
                      </c:pt>
                      <c:pt idx="21">
                        <c:v>1.7</c:v>
                      </c:pt>
                      <c:pt idx="22">
                        <c:v>0</c:v>
                      </c:pt>
                      <c:pt idx="23">
                        <c:v>1.7</c:v>
                      </c:pt>
                      <c:pt idx="24">
                        <c:v>0</c:v>
                      </c:pt>
                      <c:pt idx="25">
                        <c:v>0</c:v>
                      </c:pt>
                      <c:pt idx="26">
                        <c:v>1.6</c:v>
                      </c:pt>
                      <c:pt idx="27">
                        <c:v>0</c:v>
                      </c:pt>
                      <c:pt idx="28">
                        <c:v>1.7</c:v>
                      </c:pt>
                      <c:pt idx="29">
                        <c:v>0</c:v>
                      </c:pt>
                      <c:pt idx="30">
                        <c:v>1.4</c:v>
                      </c:pt>
                      <c:pt idx="31">
                        <c:v>0</c:v>
                      </c:pt>
                      <c:pt idx="32">
                        <c:v>0</c:v>
                      </c:pt>
                      <c:pt idx="33">
                        <c:v>1.1000000000000001</c:v>
                      </c:pt>
                      <c:pt idx="34">
                        <c:v>20.6</c:v>
                      </c:pt>
                      <c:pt idx="35">
                        <c:v>19.100000000000001</c:v>
                      </c:pt>
                      <c:pt idx="36">
                        <c:v>22.1</c:v>
                      </c:pt>
                      <c:pt idx="37">
                        <c:v>22</c:v>
                      </c:pt>
                      <c:pt idx="38">
                        <c:v>23</c:v>
                      </c:pt>
                      <c:pt idx="39">
                        <c:v>23</c:v>
                      </c:pt>
                      <c:pt idx="40">
                        <c:v>24.6</c:v>
                      </c:pt>
                      <c:pt idx="41">
                        <c:v>29.6</c:v>
                      </c:pt>
                      <c:pt idx="42">
                        <c:v>44.9</c:v>
                      </c:pt>
                      <c:pt idx="43">
                        <c:v>62.7</c:v>
                      </c:pt>
                      <c:pt idx="44">
                        <c:v>55.9</c:v>
                      </c:pt>
                      <c:pt idx="45">
                        <c:v>53.8</c:v>
                      </c:pt>
                      <c:pt idx="46">
                        <c:v>46.8</c:v>
                      </c:pt>
                      <c:pt idx="47">
                        <c:v>43.6</c:v>
                      </c:pt>
                      <c:pt idx="48">
                        <c:v>47</c:v>
                      </c:pt>
                      <c:pt idx="49">
                        <c:v>50.6</c:v>
                      </c:pt>
                      <c:pt idx="50">
                        <c:v>49.6</c:v>
                      </c:pt>
                      <c:pt idx="51">
                        <c:v>48.2</c:v>
                      </c:pt>
                      <c:pt idx="52">
                        <c:v>47.5</c:v>
                      </c:pt>
                      <c:pt idx="53">
                        <c:v>45.6</c:v>
                      </c:pt>
                      <c:pt idx="54">
                        <c:v>44.2</c:v>
                      </c:pt>
                      <c:pt idx="55">
                        <c:v>37.700000000000003</c:v>
                      </c:pt>
                      <c:pt idx="56">
                        <c:v>41.4</c:v>
                      </c:pt>
                      <c:pt idx="57">
                        <c:v>42.9</c:v>
                      </c:pt>
                      <c:pt idx="58">
                        <c:v>44.2</c:v>
                      </c:pt>
                      <c:pt idx="59">
                        <c:v>48.2</c:v>
                      </c:pt>
                      <c:pt idx="60">
                        <c:v>53.8</c:v>
                      </c:pt>
                      <c:pt idx="61">
                        <c:v>58.8</c:v>
                      </c:pt>
                      <c:pt idx="62">
                        <c:v>60.5</c:v>
                      </c:pt>
                      <c:pt idx="63">
                        <c:v>60.6</c:v>
                      </c:pt>
                      <c:pt idx="64">
                        <c:v>60.2</c:v>
                      </c:pt>
                      <c:pt idx="65">
                        <c:v>61.5</c:v>
                      </c:pt>
                      <c:pt idx="66">
                        <c:v>64.099999999999994</c:v>
                      </c:pt>
                      <c:pt idx="67">
                        <c:v>64.2</c:v>
                      </c:pt>
                      <c:pt idx="68">
                        <c:v>61.2</c:v>
                      </c:pt>
                      <c:pt idx="69">
                        <c:v>58.8</c:v>
                      </c:pt>
                      <c:pt idx="70">
                        <c:v>58.8</c:v>
                      </c:pt>
                      <c:pt idx="71">
                        <c:v>49.7</c:v>
                      </c:pt>
                      <c:pt idx="72">
                        <c:v>47.7</c:v>
                      </c:pt>
                      <c:pt idx="73">
                        <c:v>60</c:v>
                      </c:pt>
                      <c:pt idx="74">
                        <c:v>60.1</c:v>
                      </c:pt>
                      <c:pt idx="75">
                        <c:v>59.6</c:v>
                      </c:pt>
                      <c:pt idx="76">
                        <c:v>59.9</c:v>
                      </c:pt>
                      <c:pt idx="77">
                        <c:v>64.3</c:v>
                      </c:pt>
                      <c:pt idx="78">
                        <c:v>65.7</c:v>
                      </c:pt>
                      <c:pt idx="79">
                        <c:v>66.7</c:v>
                      </c:pt>
                      <c:pt idx="80">
                        <c:v>68.8</c:v>
                      </c:pt>
                      <c:pt idx="81">
                        <c:v>72.3</c:v>
                      </c:pt>
                      <c:pt idx="82">
                        <c:v>76.599999999999994</c:v>
                      </c:pt>
                      <c:pt idx="83">
                        <c:v>78.599999999999994</c:v>
                      </c:pt>
                      <c:pt idx="84">
                        <c:v>77.5</c:v>
                      </c:pt>
                      <c:pt idx="85">
                        <c:v>72.099999999999994</c:v>
                      </c:pt>
                      <c:pt idx="86">
                        <c:v>59.5</c:v>
                      </c:pt>
                      <c:pt idx="87">
                        <c:v>59.9</c:v>
                      </c:pt>
                      <c:pt idx="88">
                        <c:v>60.6</c:v>
                      </c:pt>
                      <c:pt idx="89">
                        <c:v>60.9</c:v>
                      </c:pt>
                      <c:pt idx="90">
                        <c:v>61.2</c:v>
                      </c:pt>
                      <c:pt idx="91">
                        <c:v>63.1</c:v>
                      </c:pt>
                      <c:pt idx="92">
                        <c:v>62.4</c:v>
                      </c:pt>
                      <c:pt idx="93">
                        <c:v>62.6</c:v>
                      </c:pt>
                      <c:pt idx="94">
                        <c:v>62.2</c:v>
                      </c:pt>
                      <c:pt idx="95">
                        <c:v>62.2</c:v>
                      </c:pt>
                      <c:pt idx="96">
                        <c:v>62.1</c:v>
                      </c:pt>
                      <c:pt idx="97">
                        <c:v>62</c:v>
                      </c:pt>
                      <c:pt idx="98">
                        <c:v>62.2</c:v>
                      </c:pt>
                      <c:pt idx="99">
                        <c:v>60</c:v>
                      </c:pt>
                      <c:pt idx="100">
                        <c:v>58.9</c:v>
                      </c:pt>
                      <c:pt idx="101">
                        <c:v>58.4</c:v>
                      </c:pt>
                      <c:pt idx="102">
                        <c:v>53.4</c:v>
                      </c:pt>
                      <c:pt idx="103">
                        <c:v>52.6</c:v>
                      </c:pt>
                      <c:pt idx="104">
                        <c:v>50.1</c:v>
                      </c:pt>
                      <c:pt idx="105">
                        <c:v>50.6</c:v>
                      </c:pt>
                    </c:numCache>
                  </c:numRef>
                </c:val>
                <c:smooth val="0"/>
                <c:extLst xmlns:c15="http://schemas.microsoft.com/office/drawing/2012/chart">
                  <c:ext xmlns:c16="http://schemas.microsoft.com/office/drawing/2014/chart" uri="{C3380CC4-5D6E-409C-BE32-E72D297353CC}">
                    <c16:uniqueId val="{00000005-28A1-4AE9-A3AC-C7A8C6A7CBD2}"/>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'Flow and Passage Data'!$AL$2</c15:sqref>
                        </c15:formulaRef>
                      </c:ext>
                    </c:extLst>
                    <c:strCache>
                      <c:ptCount val="1"/>
                      <c:pt idx="0">
                        <c:v>% Spill</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'Flow and Passage Data'!$AI$3:$AI$108</c15:sqref>
                        </c15:formulaRef>
                      </c:ext>
                    </c:extLst>
                    <c:numCache>
                      <c:formatCode>m/d/yyyy</c:formatCode>
                      <c:ptCount val="106"/>
                      <c:pt idx="0">
                        <c:v>44986</c:v>
                      </c:pt>
                      <c:pt idx="1">
                        <c:v>44987</c:v>
                      </c:pt>
                      <c:pt idx="2">
                        <c:v>44988</c:v>
                      </c:pt>
                      <c:pt idx="3">
                        <c:v>44989</c:v>
                      </c:pt>
                      <c:pt idx="4">
                        <c:v>44990</c:v>
                      </c:pt>
                      <c:pt idx="5">
                        <c:v>44991</c:v>
                      </c:pt>
                      <c:pt idx="6">
                        <c:v>44992</c:v>
                      </c:pt>
                      <c:pt idx="7">
                        <c:v>44993</c:v>
                      </c:pt>
                      <c:pt idx="8">
                        <c:v>44994</c:v>
                      </c:pt>
                      <c:pt idx="9">
                        <c:v>44995</c:v>
                      </c:pt>
                      <c:pt idx="10">
                        <c:v>44996</c:v>
                      </c:pt>
                      <c:pt idx="11">
                        <c:v>44997</c:v>
                      </c:pt>
                      <c:pt idx="12">
                        <c:v>44998</c:v>
                      </c:pt>
                      <c:pt idx="13">
                        <c:v>44999</c:v>
                      </c:pt>
                      <c:pt idx="14">
                        <c:v>45000</c:v>
                      </c:pt>
                      <c:pt idx="15">
                        <c:v>45001</c:v>
                      </c:pt>
                      <c:pt idx="16">
                        <c:v>45002</c:v>
                      </c:pt>
                      <c:pt idx="17">
                        <c:v>45003</c:v>
                      </c:pt>
                      <c:pt idx="18">
                        <c:v>45004</c:v>
                      </c:pt>
                      <c:pt idx="19">
                        <c:v>45005</c:v>
                      </c:pt>
                      <c:pt idx="20">
                        <c:v>45006</c:v>
                      </c:pt>
                      <c:pt idx="21">
                        <c:v>45007</c:v>
                      </c:pt>
                      <c:pt idx="22">
                        <c:v>45008</c:v>
                      </c:pt>
                      <c:pt idx="23">
                        <c:v>45009</c:v>
                      </c:pt>
                      <c:pt idx="24">
                        <c:v>45010</c:v>
                      </c:pt>
                      <c:pt idx="25">
                        <c:v>45011</c:v>
                      </c:pt>
                      <c:pt idx="26">
                        <c:v>45012</c:v>
                      </c:pt>
                      <c:pt idx="27">
                        <c:v>45013</c:v>
                      </c:pt>
                      <c:pt idx="28">
                        <c:v>45014</c:v>
                      </c:pt>
                      <c:pt idx="29">
                        <c:v>45015</c:v>
                      </c:pt>
                      <c:pt idx="30">
                        <c:v>45016</c:v>
                      </c:pt>
                      <c:pt idx="31">
                        <c:v>45017</c:v>
                      </c:pt>
                      <c:pt idx="32">
                        <c:v>45018</c:v>
                      </c:pt>
                      <c:pt idx="33">
                        <c:v>45019</c:v>
                      </c:pt>
                      <c:pt idx="34">
                        <c:v>45020</c:v>
                      </c:pt>
                      <c:pt idx="35">
                        <c:v>45021</c:v>
                      </c:pt>
                      <c:pt idx="36">
                        <c:v>45022</c:v>
                      </c:pt>
                      <c:pt idx="37">
                        <c:v>45023</c:v>
                      </c:pt>
                      <c:pt idx="38">
                        <c:v>45024</c:v>
                      </c:pt>
                      <c:pt idx="39">
                        <c:v>45025</c:v>
                      </c:pt>
                      <c:pt idx="40">
                        <c:v>45026</c:v>
                      </c:pt>
                      <c:pt idx="41">
                        <c:v>45027</c:v>
                      </c:pt>
                      <c:pt idx="42">
                        <c:v>45028</c:v>
                      </c:pt>
                      <c:pt idx="43">
                        <c:v>45029</c:v>
                      </c:pt>
                      <c:pt idx="44">
                        <c:v>45030</c:v>
                      </c:pt>
                      <c:pt idx="45">
                        <c:v>45031</c:v>
                      </c:pt>
                      <c:pt idx="46">
                        <c:v>45032</c:v>
                      </c:pt>
                      <c:pt idx="47">
                        <c:v>45033</c:v>
                      </c:pt>
                      <c:pt idx="48">
                        <c:v>45034</c:v>
                      </c:pt>
                      <c:pt idx="49">
                        <c:v>45035</c:v>
                      </c:pt>
                      <c:pt idx="50">
                        <c:v>45036</c:v>
                      </c:pt>
                      <c:pt idx="51">
                        <c:v>45037</c:v>
                      </c:pt>
                      <c:pt idx="52">
                        <c:v>45038</c:v>
                      </c:pt>
                      <c:pt idx="53">
                        <c:v>45039</c:v>
                      </c:pt>
                      <c:pt idx="54">
                        <c:v>45040</c:v>
                      </c:pt>
                      <c:pt idx="55">
                        <c:v>45041</c:v>
                      </c:pt>
                      <c:pt idx="56">
                        <c:v>45042</c:v>
                      </c:pt>
                      <c:pt idx="57">
                        <c:v>45043</c:v>
                      </c:pt>
                      <c:pt idx="58">
                        <c:v>45044</c:v>
                      </c:pt>
                      <c:pt idx="59">
                        <c:v>45045</c:v>
                      </c:pt>
                      <c:pt idx="60">
                        <c:v>45046</c:v>
                      </c:pt>
                      <c:pt idx="61">
                        <c:v>45047</c:v>
                      </c:pt>
                      <c:pt idx="62">
                        <c:v>45048</c:v>
                      </c:pt>
                      <c:pt idx="63">
                        <c:v>45049</c:v>
                      </c:pt>
                      <c:pt idx="64">
                        <c:v>45050</c:v>
                      </c:pt>
                      <c:pt idx="65">
                        <c:v>45051</c:v>
                      </c:pt>
                      <c:pt idx="66">
                        <c:v>45052</c:v>
                      </c:pt>
                      <c:pt idx="67">
                        <c:v>45053</c:v>
                      </c:pt>
                      <c:pt idx="68">
                        <c:v>45054</c:v>
                      </c:pt>
                      <c:pt idx="69">
                        <c:v>45055</c:v>
                      </c:pt>
                      <c:pt idx="70">
                        <c:v>45056</c:v>
                      </c:pt>
                      <c:pt idx="71">
                        <c:v>45057</c:v>
                      </c:pt>
                      <c:pt idx="72">
                        <c:v>45058</c:v>
                      </c:pt>
                      <c:pt idx="73">
                        <c:v>45059</c:v>
                      </c:pt>
                      <c:pt idx="74">
                        <c:v>45060</c:v>
                      </c:pt>
                      <c:pt idx="75">
                        <c:v>45061</c:v>
                      </c:pt>
                      <c:pt idx="76">
                        <c:v>45062</c:v>
                      </c:pt>
                      <c:pt idx="77">
                        <c:v>45063</c:v>
                      </c:pt>
                      <c:pt idx="78">
                        <c:v>45064</c:v>
                      </c:pt>
                      <c:pt idx="79">
                        <c:v>45065</c:v>
                      </c:pt>
                      <c:pt idx="80">
                        <c:v>45066</c:v>
                      </c:pt>
                      <c:pt idx="81">
                        <c:v>45067</c:v>
                      </c:pt>
                      <c:pt idx="82">
                        <c:v>45068</c:v>
                      </c:pt>
                      <c:pt idx="83">
                        <c:v>45069</c:v>
                      </c:pt>
                      <c:pt idx="84">
                        <c:v>45070</c:v>
                      </c:pt>
                      <c:pt idx="85">
                        <c:v>45071</c:v>
                      </c:pt>
                      <c:pt idx="86">
                        <c:v>45072</c:v>
                      </c:pt>
                      <c:pt idx="87">
                        <c:v>45073</c:v>
                      </c:pt>
                      <c:pt idx="88">
                        <c:v>45074</c:v>
                      </c:pt>
                      <c:pt idx="89">
                        <c:v>45075</c:v>
                      </c:pt>
                      <c:pt idx="90">
                        <c:v>45076</c:v>
                      </c:pt>
                      <c:pt idx="91">
                        <c:v>45077</c:v>
                      </c:pt>
                      <c:pt idx="92">
                        <c:v>45078</c:v>
                      </c:pt>
                      <c:pt idx="93">
                        <c:v>45079</c:v>
                      </c:pt>
                      <c:pt idx="94">
                        <c:v>45080</c:v>
                      </c:pt>
                      <c:pt idx="95">
                        <c:v>45081</c:v>
                      </c:pt>
                      <c:pt idx="96">
                        <c:v>45082</c:v>
                      </c:pt>
                      <c:pt idx="97">
                        <c:v>45083</c:v>
                      </c:pt>
                      <c:pt idx="98">
                        <c:v>45084</c:v>
                      </c:pt>
                      <c:pt idx="99">
                        <c:v>45085</c:v>
                      </c:pt>
                      <c:pt idx="100">
                        <c:v>45086</c:v>
                      </c:pt>
                      <c:pt idx="101">
                        <c:v>45087</c:v>
                      </c:pt>
                      <c:pt idx="102">
                        <c:v>45088</c:v>
                      </c:pt>
                      <c:pt idx="103">
                        <c:v>45089</c:v>
                      </c:pt>
                      <c:pt idx="104">
                        <c:v>45090</c:v>
                      </c:pt>
                      <c:pt idx="105">
                        <c:v>45091</c:v>
                      </c:pt>
                    </c:numCache>
                  </c:numRef>
                </c:cat>
                <c:val>
                  <c:numRef>
                    <c:extLst xmlns:c15="http://schemas.microsoft.com/office/drawing/2012/chart">
                      <c:ext xmlns:c15="http://schemas.microsoft.com/office/drawing/2012/chart" uri="{02D57815-91ED-43cb-92C2-25804820EDAC}">
                        <c15:formulaRef>
                          <c15:sqref>'Flow and Passage Data'!$AL$3:$AL$108</c15:sqref>
                        </c15:formulaRef>
                      </c:ext>
                    </c:extLst>
                    <c:numCache>
                      <c:formatCode>0.00</c:formatCode>
                      <c:ptCount val="106"/>
                      <c:pt idx="0">
                        <c:v>0</c:v>
                      </c:pt>
                      <c:pt idx="1">
                        <c:v>7.2072072072072073</c:v>
                      </c:pt>
                      <c:pt idx="2">
                        <c:v>0</c:v>
                      </c:pt>
                      <c:pt idx="3">
                        <c:v>6.9444444444444438</c:v>
                      </c:pt>
                      <c:pt idx="4">
                        <c:v>0</c:v>
                      </c:pt>
                      <c:pt idx="5">
                        <c:v>7.7981651376146779</c:v>
                      </c:pt>
                      <c:pt idx="6">
                        <c:v>0</c:v>
                      </c:pt>
                      <c:pt idx="7">
                        <c:v>7.5892857142857153</c:v>
                      </c:pt>
                      <c:pt idx="8">
                        <c:v>0</c:v>
                      </c:pt>
                      <c:pt idx="9">
                        <c:v>6.7193675889328066</c:v>
                      </c:pt>
                      <c:pt idx="10">
                        <c:v>0</c:v>
                      </c:pt>
                      <c:pt idx="11">
                        <c:v>0</c:v>
                      </c:pt>
                      <c:pt idx="12">
                        <c:v>6.0810810810810807</c:v>
                      </c:pt>
                      <c:pt idx="13">
                        <c:v>0</c:v>
                      </c:pt>
                      <c:pt idx="14">
                        <c:v>6.1946902654867255</c:v>
                      </c:pt>
                      <c:pt idx="15">
                        <c:v>0</c:v>
                      </c:pt>
                      <c:pt idx="16">
                        <c:v>5.7251908396946565</c:v>
                      </c:pt>
                      <c:pt idx="17">
                        <c:v>0</c:v>
                      </c:pt>
                      <c:pt idx="18">
                        <c:v>0</c:v>
                      </c:pt>
                      <c:pt idx="19">
                        <c:v>6.1371841155234659</c:v>
                      </c:pt>
                      <c:pt idx="20">
                        <c:v>0</c:v>
                      </c:pt>
                      <c:pt idx="21">
                        <c:v>5.1515151515151514</c:v>
                      </c:pt>
                      <c:pt idx="22">
                        <c:v>0</c:v>
                      </c:pt>
                      <c:pt idx="23">
                        <c:v>5.629139072847682</c:v>
                      </c:pt>
                      <c:pt idx="24">
                        <c:v>0</c:v>
                      </c:pt>
                      <c:pt idx="25">
                        <c:v>0</c:v>
                      </c:pt>
                      <c:pt idx="26">
                        <c:v>5.3333333333333339</c:v>
                      </c:pt>
                      <c:pt idx="27">
                        <c:v>0</c:v>
                      </c:pt>
                      <c:pt idx="28">
                        <c:v>6.0283687943262407</c:v>
                      </c:pt>
                      <c:pt idx="29">
                        <c:v>0</c:v>
                      </c:pt>
                      <c:pt idx="30">
                        <c:v>3.5897435897435894</c:v>
                      </c:pt>
                      <c:pt idx="31">
                        <c:v>0</c:v>
                      </c:pt>
                      <c:pt idx="32">
                        <c:v>0</c:v>
                      </c:pt>
                      <c:pt idx="33">
                        <c:v>2.956989247311828</c:v>
                      </c:pt>
                      <c:pt idx="34">
                        <c:v>38.361266294227185</c:v>
                      </c:pt>
                      <c:pt idx="35">
                        <c:v>37.821782178217823</c:v>
                      </c:pt>
                      <c:pt idx="36">
                        <c:v>39.045936395759718</c:v>
                      </c:pt>
                      <c:pt idx="37">
                        <c:v>39.00709219858156</c:v>
                      </c:pt>
                      <c:pt idx="38">
                        <c:v>39.451114922813034</c:v>
                      </c:pt>
                      <c:pt idx="39">
                        <c:v>39.451114922813034</c:v>
                      </c:pt>
                      <c:pt idx="40">
                        <c:v>39.870340356564022</c:v>
                      </c:pt>
                      <c:pt idx="41">
                        <c:v>41.283124128312416</c:v>
                      </c:pt>
                      <c:pt idx="42">
                        <c:v>43.933463796477504</c:v>
                      </c:pt>
                      <c:pt idx="43">
                        <c:v>45.467730239303847</c:v>
                      </c:pt>
                      <c:pt idx="44">
                        <c:v>44.971842316975049</c:v>
                      </c:pt>
                      <c:pt idx="45">
                        <c:v>44.833333333333329</c:v>
                      </c:pt>
                      <c:pt idx="46">
                        <c:v>44.15094339622641</c:v>
                      </c:pt>
                      <c:pt idx="47">
                        <c:v>43.819095477386938</c:v>
                      </c:pt>
                      <c:pt idx="48">
                        <c:v>44.172932330827066</c:v>
                      </c:pt>
                      <c:pt idx="49">
                        <c:v>44.581497797356832</c:v>
                      </c:pt>
                      <c:pt idx="50">
                        <c:v>44.404655326768129</c:v>
                      </c:pt>
                      <c:pt idx="51">
                        <c:v>44.30147058823529</c:v>
                      </c:pt>
                      <c:pt idx="52">
                        <c:v>44.227188081936681</c:v>
                      </c:pt>
                      <c:pt idx="53">
                        <c:v>44.05797101449275</c:v>
                      </c:pt>
                      <c:pt idx="54">
                        <c:v>43.719090009891204</c:v>
                      </c:pt>
                      <c:pt idx="55">
                        <c:v>39.936440677966104</c:v>
                      </c:pt>
                      <c:pt idx="56">
                        <c:v>40.194174757281552</c:v>
                      </c:pt>
                      <c:pt idx="57">
                        <c:v>39.75903614457831</c:v>
                      </c:pt>
                      <c:pt idx="58">
                        <c:v>39.429081177520068</c:v>
                      </c:pt>
                      <c:pt idx="59">
                        <c:v>39.801816680429397</c:v>
                      </c:pt>
                      <c:pt idx="60">
                        <c:v>39.70479704797048</c:v>
                      </c:pt>
                      <c:pt idx="61">
                        <c:v>38.256343526350037</c:v>
                      </c:pt>
                      <c:pt idx="62">
                        <c:v>34.75014359563469</c:v>
                      </c:pt>
                      <c:pt idx="63">
                        <c:v>31.108829568788504</c:v>
                      </c:pt>
                      <c:pt idx="64">
                        <c:v>29.110251450676984</c:v>
                      </c:pt>
                      <c:pt idx="65">
                        <c:v>28.51182197496523</c:v>
                      </c:pt>
                      <c:pt idx="66">
                        <c:v>29.417163836622301</c:v>
                      </c:pt>
                      <c:pt idx="67">
                        <c:v>29.694727104532841</c:v>
                      </c:pt>
                      <c:pt idx="68">
                        <c:v>30.831234256926955</c:v>
                      </c:pt>
                      <c:pt idx="69">
                        <c:v>31.343283582089548</c:v>
                      </c:pt>
                      <c:pt idx="70">
                        <c:v>33.257918552036195</c:v>
                      </c:pt>
                      <c:pt idx="71">
                        <c:v>30.121212121212121</c:v>
                      </c:pt>
                      <c:pt idx="72">
                        <c:v>31.034482758620697</c:v>
                      </c:pt>
                      <c:pt idx="73">
                        <c:v>35.335689045936391</c:v>
                      </c:pt>
                      <c:pt idx="74">
                        <c:v>35.520094562647756</c:v>
                      </c:pt>
                      <c:pt idx="75">
                        <c:v>33.445566778900115</c:v>
                      </c:pt>
                      <c:pt idx="76">
                        <c:v>30.844490216271879</c:v>
                      </c:pt>
                      <c:pt idx="77">
                        <c:v>30.074836295603362</c:v>
                      </c:pt>
                      <c:pt idx="78">
                        <c:v>29.768917082011782</c:v>
                      </c:pt>
                      <c:pt idx="79">
                        <c:v>29.736959429335712</c:v>
                      </c:pt>
                      <c:pt idx="80">
                        <c:v>30.335097001763668</c:v>
                      </c:pt>
                      <c:pt idx="81">
                        <c:v>30.779054916985952</c:v>
                      </c:pt>
                      <c:pt idx="82">
                        <c:v>31.150874339162261</c:v>
                      </c:pt>
                      <c:pt idx="83">
                        <c:v>30.847723704866564</c:v>
                      </c:pt>
                      <c:pt idx="84">
                        <c:v>30.097087378640776</c:v>
                      </c:pt>
                      <c:pt idx="85">
                        <c:v>31.34782608695652</c:v>
                      </c:pt>
                      <c:pt idx="86">
                        <c:v>30.279898218829516</c:v>
                      </c:pt>
                      <c:pt idx="87">
                        <c:v>31.827842720510091</c:v>
                      </c:pt>
                      <c:pt idx="88">
                        <c:v>33.278418451400334</c:v>
                      </c:pt>
                      <c:pt idx="89">
                        <c:v>33.66500829187396</c:v>
                      </c:pt>
                      <c:pt idx="90">
                        <c:v>34.537246049661405</c:v>
                      </c:pt>
                      <c:pt idx="91">
                        <c:v>35.52927927927928</c:v>
                      </c:pt>
                      <c:pt idx="92">
                        <c:v>36.215902495647121</c:v>
                      </c:pt>
                      <c:pt idx="93">
                        <c:v>36.205899363794103</c:v>
                      </c:pt>
                      <c:pt idx="94">
                        <c:v>36.225975538730346</c:v>
                      </c:pt>
                      <c:pt idx="95">
                        <c:v>37.926829268292686</c:v>
                      </c:pt>
                      <c:pt idx="96">
                        <c:v>37.819732034104753</c:v>
                      </c:pt>
                      <c:pt idx="97">
                        <c:v>39.340101522842644</c:v>
                      </c:pt>
                      <c:pt idx="98">
                        <c:v>39.094908862350721</c:v>
                      </c:pt>
                      <c:pt idx="99">
                        <c:v>38.910505836575879</c:v>
                      </c:pt>
                      <c:pt idx="100">
                        <c:v>39.214380825565911</c:v>
                      </c:pt>
                      <c:pt idx="101">
                        <c:v>39.247311827956985</c:v>
                      </c:pt>
                      <c:pt idx="102">
                        <c:v>39.207048458149785</c:v>
                      </c:pt>
                      <c:pt idx="103">
                        <c:v>39.489489489489493</c:v>
                      </c:pt>
                      <c:pt idx="104">
                        <c:v>40.08</c:v>
                      </c:pt>
                      <c:pt idx="105">
                        <c:v>39.40809968847352</c:v>
                      </c:pt>
                    </c:numCache>
                  </c:numRef>
                </c:val>
                <c:smooth val="0"/>
                <c:extLst xmlns:c15="http://schemas.microsoft.com/office/drawing/2012/chart">
                  <c:ext xmlns:c16="http://schemas.microsoft.com/office/drawing/2014/chart" uri="{C3380CC4-5D6E-409C-BE32-E72D297353CC}">
                    <c16:uniqueId val="{00000006-28A1-4AE9-A3AC-C7A8C6A7CBD2}"/>
                  </c:ext>
                </c:extLst>
              </c15:ser>
            </c15:filteredLineSeries>
          </c:ext>
        </c:extLst>
      </c:lineChart>
      <c:dateAx>
        <c:axId val="1487497536"/>
        <c:scaling>
          <c:orientation val="minMax"/>
          <c:max val="45077"/>
          <c:min val="45017"/>
        </c:scaling>
        <c:delete val="0"/>
        <c:axPos val="b"/>
        <c:numFmt formatCode="m/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7498976"/>
        <c:crosses val="autoZero"/>
        <c:auto val="1"/>
        <c:lblOffset val="100"/>
        <c:baseTimeUnit val="days"/>
      </c:dateAx>
      <c:valAx>
        <c:axId val="1487498976"/>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i="0" u="none" strike="noStrike" kern="1200" baseline="0">
                    <a:solidFill>
                      <a:sysClr val="windowText" lastClr="000000">
                        <a:lumMod val="65000"/>
                        <a:lumOff val="35000"/>
                      </a:sysClr>
                    </a:solidFill>
                  </a:rPr>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87497536"/>
        <c:crosses val="autoZero"/>
        <c:crossBetween val="between"/>
        <c:majorUnit val="2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MY 2021</a:t>
            </a:r>
          </a:p>
        </c:rich>
      </c:tx>
      <c:layout>
        <c:manualLayout>
          <c:xMode val="edge"/>
          <c:yMode val="edge"/>
          <c:x val="0.18501481536506051"/>
          <c:y val="0.17045439632545936"/>
        </c:manualLayout>
      </c:layout>
      <c:overlay val="0"/>
      <c:spPr>
        <a:solidFill>
          <a:schemeClr val="bg1"/>
        </a:soli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22582082900014"/>
          <c:y val="9.0902777777777805E-2"/>
          <c:w val="0.840948183363872"/>
          <c:h val="0.58969870953630787"/>
        </c:manualLayout>
      </c:layout>
      <c:barChart>
        <c:barDir val="col"/>
        <c:grouping val="clustered"/>
        <c:varyColors val="0"/>
        <c:dLbls>
          <c:showLegendKey val="0"/>
          <c:showVal val="0"/>
          <c:showCatName val="0"/>
          <c:showSerName val="0"/>
          <c:showPercent val="0"/>
          <c:showBubbleSize val="0"/>
        </c:dLbls>
        <c:gapWidth val="219"/>
        <c:axId val="1229544160"/>
        <c:axId val="1229559520"/>
        <c:extLst>
          <c:ext xmlns:c15="http://schemas.microsoft.com/office/drawing/2012/chart" uri="{02D57815-91ED-43cb-92C2-25804820EDAC}">
            <c15:filteredBarSeries>
              <c15:ser>
                <c:idx val="1"/>
                <c:order val="1"/>
                <c:tx>
                  <c:strRef>
                    <c:extLst>
                      <c:ext uri="{02D57815-91ED-43cb-92C2-25804820EDAC}">
                        <c15:formulaRef>
                          <c15:sqref>'Flow and Passage Data'!$C$2</c15:sqref>
                        </c15:formulaRef>
                      </c:ext>
                    </c:extLst>
                    <c:strCache>
                      <c:ptCount val="1"/>
                      <c:pt idx="0">
                        <c:v>LWG Avg Daily Spill kcfs</c:v>
                      </c:pt>
                    </c:strCache>
                  </c:strRef>
                </c:tx>
                <c:spPr>
                  <a:solidFill>
                    <a:schemeClr val="accent2"/>
                  </a:solidFill>
                  <a:ln>
                    <a:noFill/>
                  </a:ln>
                  <a:effectLst/>
                </c:spPr>
                <c:invertIfNegative val="0"/>
                <c:cat>
                  <c:numRef>
                    <c:extLst>
                      <c:ext uri="{02D57815-91ED-43cb-92C2-25804820EDAC}">
                        <c15:formulaRef>
                          <c15:sqref>'Flow and Passage Data'!$A$3:$A$108</c15:sqref>
                        </c15:formulaRef>
                      </c:ext>
                    </c:extLst>
                    <c:numCache>
                      <c:formatCode>m/d/yyyy</c:formatCode>
                      <c:ptCount val="106"/>
                      <c:pt idx="0">
                        <c:v>44256</c:v>
                      </c:pt>
                      <c:pt idx="1">
                        <c:v>44257</c:v>
                      </c:pt>
                      <c:pt idx="2">
                        <c:v>44258</c:v>
                      </c:pt>
                      <c:pt idx="3">
                        <c:v>44259</c:v>
                      </c:pt>
                      <c:pt idx="4">
                        <c:v>44260</c:v>
                      </c:pt>
                      <c:pt idx="5">
                        <c:v>44261</c:v>
                      </c:pt>
                      <c:pt idx="6">
                        <c:v>44262</c:v>
                      </c:pt>
                      <c:pt idx="7">
                        <c:v>44263</c:v>
                      </c:pt>
                      <c:pt idx="8">
                        <c:v>44264</c:v>
                      </c:pt>
                      <c:pt idx="9">
                        <c:v>44265</c:v>
                      </c:pt>
                      <c:pt idx="10">
                        <c:v>44266</c:v>
                      </c:pt>
                      <c:pt idx="11">
                        <c:v>44267</c:v>
                      </c:pt>
                      <c:pt idx="12">
                        <c:v>44268</c:v>
                      </c:pt>
                      <c:pt idx="13">
                        <c:v>44269</c:v>
                      </c:pt>
                      <c:pt idx="14">
                        <c:v>44270</c:v>
                      </c:pt>
                      <c:pt idx="15">
                        <c:v>44271</c:v>
                      </c:pt>
                      <c:pt idx="16">
                        <c:v>44272</c:v>
                      </c:pt>
                      <c:pt idx="17">
                        <c:v>44273</c:v>
                      </c:pt>
                      <c:pt idx="18">
                        <c:v>44274</c:v>
                      </c:pt>
                      <c:pt idx="19">
                        <c:v>44275</c:v>
                      </c:pt>
                      <c:pt idx="20">
                        <c:v>44276</c:v>
                      </c:pt>
                      <c:pt idx="21">
                        <c:v>44277</c:v>
                      </c:pt>
                      <c:pt idx="22">
                        <c:v>44278</c:v>
                      </c:pt>
                      <c:pt idx="23">
                        <c:v>44279</c:v>
                      </c:pt>
                      <c:pt idx="24">
                        <c:v>44280</c:v>
                      </c:pt>
                      <c:pt idx="25">
                        <c:v>44281</c:v>
                      </c:pt>
                      <c:pt idx="26">
                        <c:v>44282</c:v>
                      </c:pt>
                      <c:pt idx="27">
                        <c:v>44283</c:v>
                      </c:pt>
                      <c:pt idx="28">
                        <c:v>44284</c:v>
                      </c:pt>
                      <c:pt idx="29">
                        <c:v>44285</c:v>
                      </c:pt>
                      <c:pt idx="30">
                        <c:v>44286</c:v>
                      </c:pt>
                      <c:pt idx="31">
                        <c:v>44287</c:v>
                      </c:pt>
                      <c:pt idx="32">
                        <c:v>44288</c:v>
                      </c:pt>
                      <c:pt idx="33">
                        <c:v>44289</c:v>
                      </c:pt>
                      <c:pt idx="34">
                        <c:v>44290</c:v>
                      </c:pt>
                      <c:pt idx="35">
                        <c:v>44291</c:v>
                      </c:pt>
                      <c:pt idx="36">
                        <c:v>44292</c:v>
                      </c:pt>
                      <c:pt idx="37">
                        <c:v>44293</c:v>
                      </c:pt>
                      <c:pt idx="38">
                        <c:v>44294</c:v>
                      </c:pt>
                      <c:pt idx="39">
                        <c:v>44295</c:v>
                      </c:pt>
                      <c:pt idx="40">
                        <c:v>44296</c:v>
                      </c:pt>
                      <c:pt idx="41">
                        <c:v>44297</c:v>
                      </c:pt>
                      <c:pt idx="42">
                        <c:v>44298</c:v>
                      </c:pt>
                      <c:pt idx="43">
                        <c:v>44299</c:v>
                      </c:pt>
                      <c:pt idx="44">
                        <c:v>44300</c:v>
                      </c:pt>
                      <c:pt idx="45">
                        <c:v>44301</c:v>
                      </c:pt>
                      <c:pt idx="46">
                        <c:v>44302</c:v>
                      </c:pt>
                      <c:pt idx="47">
                        <c:v>44303</c:v>
                      </c:pt>
                      <c:pt idx="48">
                        <c:v>44304</c:v>
                      </c:pt>
                      <c:pt idx="49">
                        <c:v>44305</c:v>
                      </c:pt>
                      <c:pt idx="50">
                        <c:v>44306</c:v>
                      </c:pt>
                      <c:pt idx="51">
                        <c:v>44307</c:v>
                      </c:pt>
                      <c:pt idx="52">
                        <c:v>44308</c:v>
                      </c:pt>
                      <c:pt idx="53">
                        <c:v>44309</c:v>
                      </c:pt>
                      <c:pt idx="54">
                        <c:v>44310</c:v>
                      </c:pt>
                      <c:pt idx="55">
                        <c:v>44311</c:v>
                      </c:pt>
                      <c:pt idx="56">
                        <c:v>44312</c:v>
                      </c:pt>
                      <c:pt idx="57">
                        <c:v>44313</c:v>
                      </c:pt>
                      <c:pt idx="58">
                        <c:v>44314</c:v>
                      </c:pt>
                      <c:pt idx="59">
                        <c:v>44315</c:v>
                      </c:pt>
                      <c:pt idx="60">
                        <c:v>44316</c:v>
                      </c:pt>
                      <c:pt idx="61">
                        <c:v>44317</c:v>
                      </c:pt>
                      <c:pt idx="62">
                        <c:v>44318</c:v>
                      </c:pt>
                      <c:pt idx="63">
                        <c:v>44319</c:v>
                      </c:pt>
                      <c:pt idx="64">
                        <c:v>44320</c:v>
                      </c:pt>
                      <c:pt idx="65">
                        <c:v>44321</c:v>
                      </c:pt>
                      <c:pt idx="66">
                        <c:v>44322</c:v>
                      </c:pt>
                      <c:pt idx="67">
                        <c:v>44323</c:v>
                      </c:pt>
                      <c:pt idx="68">
                        <c:v>44324</c:v>
                      </c:pt>
                      <c:pt idx="69">
                        <c:v>44325</c:v>
                      </c:pt>
                      <c:pt idx="70">
                        <c:v>44326</c:v>
                      </c:pt>
                      <c:pt idx="71">
                        <c:v>44327</c:v>
                      </c:pt>
                      <c:pt idx="72">
                        <c:v>44328</c:v>
                      </c:pt>
                      <c:pt idx="73">
                        <c:v>44329</c:v>
                      </c:pt>
                      <c:pt idx="74">
                        <c:v>44330</c:v>
                      </c:pt>
                      <c:pt idx="75">
                        <c:v>44331</c:v>
                      </c:pt>
                      <c:pt idx="76">
                        <c:v>44332</c:v>
                      </c:pt>
                      <c:pt idx="77">
                        <c:v>44333</c:v>
                      </c:pt>
                      <c:pt idx="78">
                        <c:v>44334</c:v>
                      </c:pt>
                      <c:pt idx="79">
                        <c:v>44335</c:v>
                      </c:pt>
                      <c:pt idx="80">
                        <c:v>44336</c:v>
                      </c:pt>
                      <c:pt idx="81">
                        <c:v>44337</c:v>
                      </c:pt>
                      <c:pt idx="82">
                        <c:v>44338</c:v>
                      </c:pt>
                      <c:pt idx="83">
                        <c:v>44339</c:v>
                      </c:pt>
                      <c:pt idx="84">
                        <c:v>44340</c:v>
                      </c:pt>
                      <c:pt idx="85">
                        <c:v>44341</c:v>
                      </c:pt>
                      <c:pt idx="86">
                        <c:v>44342</c:v>
                      </c:pt>
                      <c:pt idx="87">
                        <c:v>44343</c:v>
                      </c:pt>
                      <c:pt idx="88">
                        <c:v>44344</c:v>
                      </c:pt>
                      <c:pt idx="89">
                        <c:v>44345</c:v>
                      </c:pt>
                      <c:pt idx="90">
                        <c:v>44346</c:v>
                      </c:pt>
                      <c:pt idx="91">
                        <c:v>44347</c:v>
                      </c:pt>
                      <c:pt idx="92">
                        <c:v>44348</c:v>
                      </c:pt>
                      <c:pt idx="93">
                        <c:v>44349</c:v>
                      </c:pt>
                      <c:pt idx="94">
                        <c:v>44350</c:v>
                      </c:pt>
                      <c:pt idx="95">
                        <c:v>44351</c:v>
                      </c:pt>
                      <c:pt idx="96">
                        <c:v>44352</c:v>
                      </c:pt>
                      <c:pt idx="97">
                        <c:v>44353</c:v>
                      </c:pt>
                      <c:pt idx="98">
                        <c:v>44354</c:v>
                      </c:pt>
                      <c:pt idx="99">
                        <c:v>44355</c:v>
                      </c:pt>
                      <c:pt idx="100">
                        <c:v>44356</c:v>
                      </c:pt>
                      <c:pt idx="101">
                        <c:v>44357</c:v>
                      </c:pt>
                      <c:pt idx="102">
                        <c:v>44358</c:v>
                      </c:pt>
                      <c:pt idx="103">
                        <c:v>44359</c:v>
                      </c:pt>
                      <c:pt idx="104">
                        <c:v>44360</c:v>
                      </c:pt>
                      <c:pt idx="105">
                        <c:v>44361</c:v>
                      </c:pt>
                    </c:numCache>
                  </c:numRef>
                </c:cat>
                <c:val>
                  <c:numRef>
                    <c:extLst>
                      <c:ext uri="{02D57815-91ED-43cb-92C2-25804820EDAC}">
                        <c15:formulaRef>
                          <c15:sqref>'Flow and Passage Data'!$C$3:$C$108</c15:sqref>
                        </c15:formulaRef>
                      </c:ext>
                    </c:extLst>
                    <c:numCache>
                      <c:formatCode>General</c:formatCode>
                      <c:ptCount val="106"/>
                      <c:pt idx="0">
                        <c:v>0</c:v>
                      </c:pt>
                      <c:pt idx="1">
                        <c:v>0</c:v>
                      </c:pt>
                      <c:pt idx="2">
                        <c:v>1.2</c:v>
                      </c:pt>
                      <c:pt idx="3">
                        <c:v>0</c:v>
                      </c:pt>
                      <c:pt idx="4">
                        <c:v>1.2</c:v>
                      </c:pt>
                      <c:pt idx="5">
                        <c:v>0</c:v>
                      </c:pt>
                      <c:pt idx="6">
                        <c:v>0</c:v>
                      </c:pt>
                      <c:pt idx="7">
                        <c:v>1.2</c:v>
                      </c:pt>
                      <c:pt idx="8">
                        <c:v>0</c:v>
                      </c:pt>
                      <c:pt idx="9">
                        <c:v>1.2</c:v>
                      </c:pt>
                      <c:pt idx="10">
                        <c:v>0</c:v>
                      </c:pt>
                      <c:pt idx="11">
                        <c:v>1.2</c:v>
                      </c:pt>
                      <c:pt idx="12">
                        <c:v>0</c:v>
                      </c:pt>
                      <c:pt idx="13">
                        <c:v>0</c:v>
                      </c:pt>
                      <c:pt idx="14">
                        <c:v>1.2</c:v>
                      </c:pt>
                      <c:pt idx="15">
                        <c:v>0</c:v>
                      </c:pt>
                      <c:pt idx="16">
                        <c:v>1.2</c:v>
                      </c:pt>
                      <c:pt idx="17">
                        <c:v>0</c:v>
                      </c:pt>
                      <c:pt idx="18">
                        <c:v>1.2</c:v>
                      </c:pt>
                      <c:pt idx="19">
                        <c:v>0</c:v>
                      </c:pt>
                      <c:pt idx="20">
                        <c:v>0</c:v>
                      </c:pt>
                      <c:pt idx="21">
                        <c:v>1.2</c:v>
                      </c:pt>
                      <c:pt idx="22">
                        <c:v>0</c:v>
                      </c:pt>
                      <c:pt idx="23">
                        <c:v>1.2</c:v>
                      </c:pt>
                      <c:pt idx="24">
                        <c:v>0</c:v>
                      </c:pt>
                      <c:pt idx="25">
                        <c:v>1.2</c:v>
                      </c:pt>
                      <c:pt idx="26">
                        <c:v>0</c:v>
                      </c:pt>
                      <c:pt idx="27">
                        <c:v>0</c:v>
                      </c:pt>
                      <c:pt idx="28">
                        <c:v>1.2</c:v>
                      </c:pt>
                      <c:pt idx="29">
                        <c:v>0</c:v>
                      </c:pt>
                      <c:pt idx="30">
                        <c:v>1.2</c:v>
                      </c:pt>
                      <c:pt idx="31">
                        <c:v>0</c:v>
                      </c:pt>
                      <c:pt idx="32">
                        <c:v>0</c:v>
                      </c:pt>
                      <c:pt idx="33">
                        <c:v>0</c:v>
                      </c:pt>
                      <c:pt idx="34">
                        <c:v>35</c:v>
                      </c:pt>
                      <c:pt idx="35">
                        <c:v>33.9</c:v>
                      </c:pt>
                      <c:pt idx="36">
                        <c:v>35.700000000000003</c:v>
                      </c:pt>
                      <c:pt idx="37">
                        <c:v>39</c:v>
                      </c:pt>
                      <c:pt idx="38">
                        <c:v>38.700000000000003</c:v>
                      </c:pt>
                      <c:pt idx="39">
                        <c:v>37.6</c:v>
                      </c:pt>
                      <c:pt idx="40">
                        <c:v>36.1</c:v>
                      </c:pt>
                      <c:pt idx="41">
                        <c:v>34</c:v>
                      </c:pt>
                      <c:pt idx="42">
                        <c:v>34</c:v>
                      </c:pt>
                      <c:pt idx="43">
                        <c:v>32.4</c:v>
                      </c:pt>
                      <c:pt idx="44">
                        <c:v>30.1</c:v>
                      </c:pt>
                      <c:pt idx="45">
                        <c:v>27.9</c:v>
                      </c:pt>
                      <c:pt idx="46">
                        <c:v>28.4</c:v>
                      </c:pt>
                      <c:pt idx="47">
                        <c:v>27.4</c:v>
                      </c:pt>
                      <c:pt idx="48">
                        <c:v>28</c:v>
                      </c:pt>
                      <c:pt idx="49">
                        <c:v>27.7</c:v>
                      </c:pt>
                      <c:pt idx="50">
                        <c:v>30.5</c:v>
                      </c:pt>
                      <c:pt idx="51">
                        <c:v>32.1</c:v>
                      </c:pt>
                      <c:pt idx="52">
                        <c:v>30.5</c:v>
                      </c:pt>
                      <c:pt idx="53">
                        <c:v>29</c:v>
                      </c:pt>
                      <c:pt idx="54">
                        <c:v>29.1</c:v>
                      </c:pt>
                      <c:pt idx="55">
                        <c:v>29.2</c:v>
                      </c:pt>
                      <c:pt idx="56">
                        <c:v>30.4</c:v>
                      </c:pt>
                      <c:pt idx="57">
                        <c:v>31.1</c:v>
                      </c:pt>
                      <c:pt idx="58">
                        <c:v>30.8</c:v>
                      </c:pt>
                      <c:pt idx="59">
                        <c:v>29.8</c:v>
                      </c:pt>
                      <c:pt idx="60">
                        <c:v>30.1</c:v>
                      </c:pt>
                      <c:pt idx="61">
                        <c:v>35.4</c:v>
                      </c:pt>
                      <c:pt idx="62">
                        <c:v>41.6</c:v>
                      </c:pt>
                      <c:pt idx="63">
                        <c:v>51.4</c:v>
                      </c:pt>
                      <c:pt idx="64">
                        <c:v>51.6</c:v>
                      </c:pt>
                      <c:pt idx="65">
                        <c:v>48.8</c:v>
                      </c:pt>
                      <c:pt idx="66">
                        <c:v>45.4</c:v>
                      </c:pt>
                      <c:pt idx="67">
                        <c:v>45.2</c:v>
                      </c:pt>
                      <c:pt idx="68">
                        <c:v>47.4</c:v>
                      </c:pt>
                      <c:pt idx="69">
                        <c:v>53.6</c:v>
                      </c:pt>
                      <c:pt idx="70">
                        <c:v>49.1</c:v>
                      </c:pt>
                      <c:pt idx="71">
                        <c:v>44.6</c:v>
                      </c:pt>
                      <c:pt idx="72">
                        <c:v>41.2</c:v>
                      </c:pt>
                      <c:pt idx="73">
                        <c:v>37.799999999999997</c:v>
                      </c:pt>
                      <c:pt idx="74">
                        <c:v>37</c:v>
                      </c:pt>
                      <c:pt idx="75">
                        <c:v>39.299999999999997</c:v>
                      </c:pt>
                      <c:pt idx="76">
                        <c:v>43.8</c:v>
                      </c:pt>
                      <c:pt idx="77">
                        <c:v>47.4</c:v>
                      </c:pt>
                      <c:pt idx="78">
                        <c:v>53.3</c:v>
                      </c:pt>
                      <c:pt idx="79">
                        <c:v>57.1</c:v>
                      </c:pt>
                      <c:pt idx="80">
                        <c:v>56.6</c:v>
                      </c:pt>
                      <c:pt idx="81">
                        <c:v>53.4</c:v>
                      </c:pt>
                      <c:pt idx="82">
                        <c:v>47.4</c:v>
                      </c:pt>
                      <c:pt idx="83">
                        <c:v>43.1</c:v>
                      </c:pt>
                      <c:pt idx="84">
                        <c:v>40.5</c:v>
                      </c:pt>
                      <c:pt idx="85">
                        <c:v>39.6</c:v>
                      </c:pt>
                      <c:pt idx="86">
                        <c:v>38.1</c:v>
                      </c:pt>
                      <c:pt idx="87">
                        <c:v>39.200000000000003</c:v>
                      </c:pt>
                      <c:pt idx="88">
                        <c:v>44.2</c:v>
                      </c:pt>
                      <c:pt idx="89">
                        <c:v>44.7</c:v>
                      </c:pt>
                      <c:pt idx="90">
                        <c:v>44.5</c:v>
                      </c:pt>
                      <c:pt idx="91">
                        <c:v>43</c:v>
                      </c:pt>
                      <c:pt idx="92">
                        <c:v>43.3</c:v>
                      </c:pt>
                      <c:pt idx="93">
                        <c:v>44.5</c:v>
                      </c:pt>
                      <c:pt idx="94">
                        <c:v>48.2</c:v>
                      </c:pt>
                      <c:pt idx="95">
                        <c:v>53.8</c:v>
                      </c:pt>
                      <c:pt idx="96">
                        <c:v>57</c:v>
                      </c:pt>
                      <c:pt idx="97">
                        <c:v>56.8</c:v>
                      </c:pt>
                      <c:pt idx="98">
                        <c:v>55</c:v>
                      </c:pt>
                      <c:pt idx="99">
                        <c:v>45.6</c:v>
                      </c:pt>
                      <c:pt idx="100">
                        <c:v>39.200000000000003</c:v>
                      </c:pt>
                      <c:pt idx="101">
                        <c:v>36.4</c:v>
                      </c:pt>
                      <c:pt idx="102">
                        <c:v>34.5</c:v>
                      </c:pt>
                      <c:pt idx="103">
                        <c:v>38.299999999999997</c:v>
                      </c:pt>
                      <c:pt idx="104">
                        <c:v>34</c:v>
                      </c:pt>
                      <c:pt idx="105">
                        <c:v>29.6</c:v>
                      </c:pt>
                    </c:numCache>
                  </c:numRef>
                </c:val>
                <c:extLst>
                  <c:ext xmlns:c16="http://schemas.microsoft.com/office/drawing/2014/chart" uri="{C3380CC4-5D6E-409C-BE32-E72D297353CC}">
                    <c16:uniqueId val="{00000005-744A-443A-869C-24377837EC37}"/>
                  </c:ext>
                </c:extLst>
              </c15:ser>
            </c15:filteredBarSeries>
          </c:ext>
        </c:extLst>
      </c:barChart>
      <c:lineChart>
        <c:grouping val="standard"/>
        <c:varyColors val="0"/>
        <c:ser>
          <c:idx val="4"/>
          <c:order val="4"/>
          <c:tx>
            <c:v>Clearwater - Late</c:v>
          </c:tx>
          <c:spPr>
            <a:ln w="28575" cap="rnd">
              <a:solidFill>
                <a:schemeClr val="accent4"/>
              </a:solidFill>
              <a:round/>
            </a:ln>
            <a:effectLst/>
          </c:spPr>
          <c:marker>
            <c:symbol val="none"/>
          </c:marker>
          <c:cat>
            <c:numRef>
              <c:f>'Flow and Passage Data'!$A$3:$A$108</c:f>
              <c:numCache>
                <c:formatCode>m/d/yyyy</c:formatCode>
                <c:ptCount val="106"/>
                <c:pt idx="0">
                  <c:v>44256</c:v>
                </c:pt>
                <c:pt idx="1">
                  <c:v>44257</c:v>
                </c:pt>
                <c:pt idx="2">
                  <c:v>44258</c:v>
                </c:pt>
                <c:pt idx="3">
                  <c:v>44259</c:v>
                </c:pt>
                <c:pt idx="4">
                  <c:v>44260</c:v>
                </c:pt>
                <c:pt idx="5">
                  <c:v>44261</c:v>
                </c:pt>
                <c:pt idx="6">
                  <c:v>44262</c:v>
                </c:pt>
                <c:pt idx="7">
                  <c:v>44263</c:v>
                </c:pt>
                <c:pt idx="8">
                  <c:v>44264</c:v>
                </c:pt>
                <c:pt idx="9">
                  <c:v>44265</c:v>
                </c:pt>
                <c:pt idx="10">
                  <c:v>44266</c:v>
                </c:pt>
                <c:pt idx="11">
                  <c:v>44267</c:v>
                </c:pt>
                <c:pt idx="12">
                  <c:v>44268</c:v>
                </c:pt>
                <c:pt idx="13">
                  <c:v>44269</c:v>
                </c:pt>
                <c:pt idx="14">
                  <c:v>44270</c:v>
                </c:pt>
                <c:pt idx="15">
                  <c:v>44271</c:v>
                </c:pt>
                <c:pt idx="16">
                  <c:v>44272</c:v>
                </c:pt>
                <c:pt idx="17">
                  <c:v>44273</c:v>
                </c:pt>
                <c:pt idx="18">
                  <c:v>44274</c:v>
                </c:pt>
                <c:pt idx="19">
                  <c:v>44275</c:v>
                </c:pt>
                <c:pt idx="20">
                  <c:v>44276</c:v>
                </c:pt>
                <c:pt idx="21">
                  <c:v>44277</c:v>
                </c:pt>
                <c:pt idx="22">
                  <c:v>44278</c:v>
                </c:pt>
                <c:pt idx="23">
                  <c:v>44279</c:v>
                </c:pt>
                <c:pt idx="24">
                  <c:v>44280</c:v>
                </c:pt>
                <c:pt idx="25">
                  <c:v>44281</c:v>
                </c:pt>
                <c:pt idx="26">
                  <c:v>44282</c:v>
                </c:pt>
                <c:pt idx="27">
                  <c:v>44283</c:v>
                </c:pt>
                <c:pt idx="28">
                  <c:v>44284</c:v>
                </c:pt>
                <c:pt idx="29">
                  <c:v>44285</c:v>
                </c:pt>
                <c:pt idx="30">
                  <c:v>44286</c:v>
                </c:pt>
                <c:pt idx="31">
                  <c:v>44287</c:v>
                </c:pt>
                <c:pt idx="32">
                  <c:v>44288</c:v>
                </c:pt>
                <c:pt idx="33">
                  <c:v>44289</c:v>
                </c:pt>
                <c:pt idx="34">
                  <c:v>44290</c:v>
                </c:pt>
                <c:pt idx="35">
                  <c:v>44291</c:v>
                </c:pt>
                <c:pt idx="36">
                  <c:v>44292</c:v>
                </c:pt>
                <c:pt idx="37">
                  <c:v>44293</c:v>
                </c:pt>
                <c:pt idx="38">
                  <c:v>44294</c:v>
                </c:pt>
                <c:pt idx="39">
                  <c:v>44295</c:v>
                </c:pt>
                <c:pt idx="40">
                  <c:v>44296</c:v>
                </c:pt>
                <c:pt idx="41">
                  <c:v>44297</c:v>
                </c:pt>
                <c:pt idx="42">
                  <c:v>44298</c:v>
                </c:pt>
                <c:pt idx="43">
                  <c:v>44299</c:v>
                </c:pt>
                <c:pt idx="44">
                  <c:v>44300</c:v>
                </c:pt>
                <c:pt idx="45">
                  <c:v>44301</c:v>
                </c:pt>
                <c:pt idx="46">
                  <c:v>44302</c:v>
                </c:pt>
                <c:pt idx="47">
                  <c:v>44303</c:v>
                </c:pt>
                <c:pt idx="48">
                  <c:v>44304</c:v>
                </c:pt>
                <c:pt idx="49">
                  <c:v>44305</c:v>
                </c:pt>
                <c:pt idx="50">
                  <c:v>44306</c:v>
                </c:pt>
                <c:pt idx="51">
                  <c:v>44307</c:v>
                </c:pt>
                <c:pt idx="52">
                  <c:v>44308</c:v>
                </c:pt>
                <c:pt idx="53">
                  <c:v>44309</c:v>
                </c:pt>
                <c:pt idx="54">
                  <c:v>44310</c:v>
                </c:pt>
                <c:pt idx="55">
                  <c:v>44311</c:v>
                </c:pt>
                <c:pt idx="56">
                  <c:v>44312</c:v>
                </c:pt>
                <c:pt idx="57">
                  <c:v>44313</c:v>
                </c:pt>
                <c:pt idx="58">
                  <c:v>44314</c:v>
                </c:pt>
                <c:pt idx="59">
                  <c:v>44315</c:v>
                </c:pt>
                <c:pt idx="60">
                  <c:v>44316</c:v>
                </c:pt>
                <c:pt idx="61">
                  <c:v>44317</c:v>
                </c:pt>
                <c:pt idx="62">
                  <c:v>44318</c:v>
                </c:pt>
                <c:pt idx="63">
                  <c:v>44319</c:v>
                </c:pt>
                <c:pt idx="64">
                  <c:v>44320</c:v>
                </c:pt>
                <c:pt idx="65">
                  <c:v>44321</c:v>
                </c:pt>
                <c:pt idx="66">
                  <c:v>44322</c:v>
                </c:pt>
                <c:pt idx="67">
                  <c:v>44323</c:v>
                </c:pt>
                <c:pt idx="68">
                  <c:v>44324</c:v>
                </c:pt>
                <c:pt idx="69">
                  <c:v>44325</c:v>
                </c:pt>
                <c:pt idx="70">
                  <c:v>44326</c:v>
                </c:pt>
                <c:pt idx="71">
                  <c:v>44327</c:v>
                </c:pt>
                <c:pt idx="72">
                  <c:v>44328</c:v>
                </c:pt>
                <c:pt idx="73">
                  <c:v>44329</c:v>
                </c:pt>
                <c:pt idx="74">
                  <c:v>44330</c:v>
                </c:pt>
                <c:pt idx="75">
                  <c:v>44331</c:v>
                </c:pt>
                <c:pt idx="76">
                  <c:v>44332</c:v>
                </c:pt>
                <c:pt idx="77">
                  <c:v>44333</c:v>
                </c:pt>
                <c:pt idx="78">
                  <c:v>44334</c:v>
                </c:pt>
                <c:pt idx="79">
                  <c:v>44335</c:v>
                </c:pt>
                <c:pt idx="80">
                  <c:v>44336</c:v>
                </c:pt>
                <c:pt idx="81">
                  <c:v>44337</c:v>
                </c:pt>
                <c:pt idx="82">
                  <c:v>44338</c:v>
                </c:pt>
                <c:pt idx="83">
                  <c:v>44339</c:v>
                </c:pt>
                <c:pt idx="84">
                  <c:v>44340</c:v>
                </c:pt>
                <c:pt idx="85">
                  <c:v>44341</c:v>
                </c:pt>
                <c:pt idx="86">
                  <c:v>44342</c:v>
                </c:pt>
                <c:pt idx="87">
                  <c:v>44343</c:v>
                </c:pt>
                <c:pt idx="88">
                  <c:v>44344</c:v>
                </c:pt>
                <c:pt idx="89">
                  <c:v>44345</c:v>
                </c:pt>
                <c:pt idx="90">
                  <c:v>44346</c:v>
                </c:pt>
                <c:pt idx="91">
                  <c:v>44347</c:v>
                </c:pt>
                <c:pt idx="92">
                  <c:v>44348</c:v>
                </c:pt>
                <c:pt idx="93">
                  <c:v>44349</c:v>
                </c:pt>
                <c:pt idx="94">
                  <c:v>44350</c:v>
                </c:pt>
                <c:pt idx="95">
                  <c:v>44351</c:v>
                </c:pt>
                <c:pt idx="96">
                  <c:v>44352</c:v>
                </c:pt>
                <c:pt idx="97">
                  <c:v>44353</c:v>
                </c:pt>
                <c:pt idx="98">
                  <c:v>44354</c:v>
                </c:pt>
                <c:pt idx="99">
                  <c:v>44355</c:v>
                </c:pt>
                <c:pt idx="100">
                  <c:v>44356</c:v>
                </c:pt>
                <c:pt idx="101">
                  <c:v>44357</c:v>
                </c:pt>
                <c:pt idx="102">
                  <c:v>44358</c:v>
                </c:pt>
                <c:pt idx="103">
                  <c:v>44359</c:v>
                </c:pt>
                <c:pt idx="104">
                  <c:v>44360</c:v>
                </c:pt>
                <c:pt idx="105">
                  <c:v>44361</c:v>
                </c:pt>
              </c:numCache>
            </c:numRef>
          </c:cat>
          <c:val>
            <c:numRef>
              <c:f>'Flow and Passage Data'!$F$3:$F$108</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0.3592814371257485</c:v>
                </c:pt>
                <c:pt idx="48">
                  <c:v>1.4371257485029945</c:v>
                </c:pt>
                <c:pt idx="49">
                  <c:v>3.1137724550898214</c:v>
                </c:pt>
                <c:pt idx="50">
                  <c:v>4.0718562874251507</c:v>
                </c:pt>
                <c:pt idx="51">
                  <c:v>5.6287425149700558</c:v>
                </c:pt>
                <c:pt idx="52">
                  <c:v>7.4251497005987925</c:v>
                </c:pt>
                <c:pt idx="53">
                  <c:v>8.9820359281437057</c:v>
                </c:pt>
                <c:pt idx="54">
                  <c:v>9.940119760479039</c:v>
                </c:pt>
                <c:pt idx="55">
                  <c:v>16.526946107784447</c:v>
                </c:pt>
                <c:pt idx="56">
                  <c:v>23.353293413173596</c:v>
                </c:pt>
                <c:pt idx="57">
                  <c:v>31.017964071856149</c:v>
                </c:pt>
                <c:pt idx="58">
                  <c:v>39.999999999999766</c:v>
                </c:pt>
                <c:pt idx="59">
                  <c:v>51.017964071855936</c:v>
                </c:pt>
                <c:pt idx="60">
                  <c:v>61.317365269460616</c:v>
                </c:pt>
                <c:pt idx="61">
                  <c:v>69.940119760478495</c:v>
                </c:pt>
                <c:pt idx="62">
                  <c:v>79.640718562873602</c:v>
                </c:pt>
                <c:pt idx="63">
                  <c:v>82.155688622753814</c:v>
                </c:pt>
                <c:pt idx="64">
                  <c:v>84.670658682634027</c:v>
                </c:pt>
                <c:pt idx="65">
                  <c:v>85.868263473053176</c:v>
                </c:pt>
                <c:pt idx="66">
                  <c:v>86.826347305388495</c:v>
                </c:pt>
                <c:pt idx="67">
                  <c:v>88.263473053891474</c:v>
                </c:pt>
                <c:pt idx="68">
                  <c:v>89.700598802394452</c:v>
                </c:pt>
                <c:pt idx="69">
                  <c:v>91.616766467065091</c:v>
                </c:pt>
                <c:pt idx="70">
                  <c:v>93.053892215568069</c:v>
                </c:pt>
                <c:pt idx="71">
                  <c:v>93.413173652693814</c:v>
                </c:pt>
                <c:pt idx="72">
                  <c:v>94.131736526945303</c:v>
                </c:pt>
                <c:pt idx="73">
                  <c:v>94.730538922154878</c:v>
                </c:pt>
                <c:pt idx="74">
                  <c:v>95.688622754490197</c:v>
                </c:pt>
                <c:pt idx="75">
                  <c:v>98.083832335328495</c:v>
                </c:pt>
                <c:pt idx="76">
                  <c:v>99.281437125747644</c:v>
                </c:pt>
                <c:pt idx="77">
                  <c:v>99.640718562873388</c:v>
                </c:pt>
                <c:pt idx="78">
                  <c:v>99.880239520957218</c:v>
                </c:pt>
                <c:pt idx="79">
                  <c:v>99.880239520957218</c:v>
                </c:pt>
                <c:pt idx="80">
                  <c:v>99.880239520957218</c:v>
                </c:pt>
                <c:pt idx="81">
                  <c:v>99.880239520957218</c:v>
                </c:pt>
                <c:pt idx="82">
                  <c:v>99.880239520957218</c:v>
                </c:pt>
                <c:pt idx="83">
                  <c:v>99.880239520957218</c:v>
                </c:pt>
                <c:pt idx="84">
                  <c:v>99.880239520957218</c:v>
                </c:pt>
                <c:pt idx="85">
                  <c:v>99.880239520957218</c:v>
                </c:pt>
                <c:pt idx="86">
                  <c:v>99.880239520957218</c:v>
                </c:pt>
                <c:pt idx="87">
                  <c:v>99.999999999999133</c:v>
                </c:pt>
                <c:pt idx="88">
                  <c:v>99.999999999999133</c:v>
                </c:pt>
                <c:pt idx="89">
                  <c:v>99.999999999999133</c:v>
                </c:pt>
                <c:pt idx="90">
                  <c:v>99.999999999999133</c:v>
                </c:pt>
                <c:pt idx="91">
                  <c:v>99.999999999999133</c:v>
                </c:pt>
                <c:pt idx="92">
                  <c:v>99.999999999999133</c:v>
                </c:pt>
                <c:pt idx="93">
                  <c:v>99.999999999999133</c:v>
                </c:pt>
                <c:pt idx="94">
                  <c:v>99.999999999999133</c:v>
                </c:pt>
                <c:pt idx="95">
                  <c:v>99.999999999999133</c:v>
                </c:pt>
                <c:pt idx="96">
                  <c:v>99.999999999999133</c:v>
                </c:pt>
                <c:pt idx="97">
                  <c:v>99.999999999999133</c:v>
                </c:pt>
                <c:pt idx="98">
                  <c:v>99.999999999999133</c:v>
                </c:pt>
                <c:pt idx="99">
                  <c:v>99.999999999999133</c:v>
                </c:pt>
                <c:pt idx="100">
                  <c:v>99.999999999999133</c:v>
                </c:pt>
                <c:pt idx="101">
                  <c:v>99.999999999999133</c:v>
                </c:pt>
                <c:pt idx="102">
                  <c:v>99.999999999999133</c:v>
                </c:pt>
                <c:pt idx="103">
                  <c:v>99.999999999999133</c:v>
                </c:pt>
                <c:pt idx="104">
                  <c:v>99.999999999999133</c:v>
                </c:pt>
                <c:pt idx="105">
                  <c:v>99.999999999999133</c:v>
                </c:pt>
              </c:numCache>
            </c:numRef>
          </c:val>
          <c:smooth val="0"/>
          <c:extLst>
            <c:ext xmlns:c16="http://schemas.microsoft.com/office/drawing/2014/chart" uri="{C3380CC4-5D6E-409C-BE32-E72D297353CC}">
              <c16:uniqueId val="{00000000-744A-443A-869C-24377837EC37}"/>
            </c:ext>
          </c:extLst>
        </c:ser>
        <c:ser>
          <c:idx val="3"/>
          <c:order val="3"/>
          <c:tx>
            <c:v>Clearwater - Early</c:v>
          </c:tx>
          <c:spPr>
            <a:ln w="28575" cap="rnd">
              <a:solidFill>
                <a:schemeClr val="accent1"/>
              </a:solidFill>
              <a:round/>
            </a:ln>
            <a:effectLst/>
          </c:spPr>
          <c:marker>
            <c:symbol val="none"/>
          </c:marker>
          <c:cat>
            <c:numRef>
              <c:f>'Flow and Passage Data'!$A$3:$A$108</c:f>
              <c:numCache>
                <c:formatCode>m/d/yyyy</c:formatCode>
                <c:ptCount val="106"/>
                <c:pt idx="0">
                  <c:v>44256</c:v>
                </c:pt>
                <c:pt idx="1">
                  <c:v>44257</c:v>
                </c:pt>
                <c:pt idx="2">
                  <c:v>44258</c:v>
                </c:pt>
                <c:pt idx="3">
                  <c:v>44259</c:v>
                </c:pt>
                <c:pt idx="4">
                  <c:v>44260</c:v>
                </c:pt>
                <c:pt idx="5">
                  <c:v>44261</c:v>
                </c:pt>
                <c:pt idx="6">
                  <c:v>44262</c:v>
                </c:pt>
                <c:pt idx="7">
                  <c:v>44263</c:v>
                </c:pt>
                <c:pt idx="8">
                  <c:v>44264</c:v>
                </c:pt>
                <c:pt idx="9">
                  <c:v>44265</c:v>
                </c:pt>
                <c:pt idx="10">
                  <c:v>44266</c:v>
                </c:pt>
                <c:pt idx="11">
                  <c:v>44267</c:v>
                </c:pt>
                <c:pt idx="12">
                  <c:v>44268</c:v>
                </c:pt>
                <c:pt idx="13">
                  <c:v>44269</c:v>
                </c:pt>
                <c:pt idx="14">
                  <c:v>44270</c:v>
                </c:pt>
                <c:pt idx="15">
                  <c:v>44271</c:v>
                </c:pt>
                <c:pt idx="16">
                  <c:v>44272</c:v>
                </c:pt>
                <c:pt idx="17">
                  <c:v>44273</c:v>
                </c:pt>
                <c:pt idx="18">
                  <c:v>44274</c:v>
                </c:pt>
                <c:pt idx="19">
                  <c:v>44275</c:v>
                </c:pt>
                <c:pt idx="20">
                  <c:v>44276</c:v>
                </c:pt>
                <c:pt idx="21">
                  <c:v>44277</c:v>
                </c:pt>
                <c:pt idx="22">
                  <c:v>44278</c:v>
                </c:pt>
                <c:pt idx="23">
                  <c:v>44279</c:v>
                </c:pt>
                <c:pt idx="24">
                  <c:v>44280</c:v>
                </c:pt>
                <c:pt idx="25">
                  <c:v>44281</c:v>
                </c:pt>
                <c:pt idx="26">
                  <c:v>44282</c:v>
                </c:pt>
                <c:pt idx="27">
                  <c:v>44283</c:v>
                </c:pt>
                <c:pt idx="28">
                  <c:v>44284</c:v>
                </c:pt>
                <c:pt idx="29">
                  <c:v>44285</c:v>
                </c:pt>
                <c:pt idx="30">
                  <c:v>44286</c:v>
                </c:pt>
                <c:pt idx="31">
                  <c:v>44287</c:v>
                </c:pt>
                <c:pt idx="32">
                  <c:v>44288</c:v>
                </c:pt>
                <c:pt idx="33">
                  <c:v>44289</c:v>
                </c:pt>
                <c:pt idx="34">
                  <c:v>44290</c:v>
                </c:pt>
                <c:pt idx="35">
                  <c:v>44291</c:v>
                </c:pt>
                <c:pt idx="36">
                  <c:v>44292</c:v>
                </c:pt>
                <c:pt idx="37">
                  <c:v>44293</c:v>
                </c:pt>
                <c:pt idx="38">
                  <c:v>44294</c:v>
                </c:pt>
                <c:pt idx="39">
                  <c:v>44295</c:v>
                </c:pt>
                <c:pt idx="40">
                  <c:v>44296</c:v>
                </c:pt>
                <c:pt idx="41">
                  <c:v>44297</c:v>
                </c:pt>
                <c:pt idx="42">
                  <c:v>44298</c:v>
                </c:pt>
                <c:pt idx="43">
                  <c:v>44299</c:v>
                </c:pt>
                <c:pt idx="44">
                  <c:v>44300</c:v>
                </c:pt>
                <c:pt idx="45">
                  <c:v>44301</c:v>
                </c:pt>
                <c:pt idx="46">
                  <c:v>44302</c:v>
                </c:pt>
                <c:pt idx="47">
                  <c:v>44303</c:v>
                </c:pt>
                <c:pt idx="48">
                  <c:v>44304</c:v>
                </c:pt>
                <c:pt idx="49">
                  <c:v>44305</c:v>
                </c:pt>
                <c:pt idx="50">
                  <c:v>44306</c:v>
                </c:pt>
                <c:pt idx="51">
                  <c:v>44307</c:v>
                </c:pt>
                <c:pt idx="52">
                  <c:v>44308</c:v>
                </c:pt>
                <c:pt idx="53">
                  <c:v>44309</c:v>
                </c:pt>
                <c:pt idx="54">
                  <c:v>44310</c:v>
                </c:pt>
                <c:pt idx="55">
                  <c:v>44311</c:v>
                </c:pt>
                <c:pt idx="56">
                  <c:v>44312</c:v>
                </c:pt>
                <c:pt idx="57">
                  <c:v>44313</c:v>
                </c:pt>
                <c:pt idx="58">
                  <c:v>44314</c:v>
                </c:pt>
                <c:pt idx="59">
                  <c:v>44315</c:v>
                </c:pt>
                <c:pt idx="60">
                  <c:v>44316</c:v>
                </c:pt>
                <c:pt idx="61">
                  <c:v>44317</c:v>
                </c:pt>
                <c:pt idx="62">
                  <c:v>44318</c:v>
                </c:pt>
                <c:pt idx="63">
                  <c:v>44319</c:v>
                </c:pt>
                <c:pt idx="64">
                  <c:v>44320</c:v>
                </c:pt>
                <c:pt idx="65">
                  <c:v>44321</c:v>
                </c:pt>
                <c:pt idx="66">
                  <c:v>44322</c:v>
                </c:pt>
                <c:pt idx="67">
                  <c:v>44323</c:v>
                </c:pt>
                <c:pt idx="68">
                  <c:v>44324</c:v>
                </c:pt>
                <c:pt idx="69">
                  <c:v>44325</c:v>
                </c:pt>
                <c:pt idx="70">
                  <c:v>44326</c:v>
                </c:pt>
                <c:pt idx="71">
                  <c:v>44327</c:v>
                </c:pt>
                <c:pt idx="72">
                  <c:v>44328</c:v>
                </c:pt>
                <c:pt idx="73">
                  <c:v>44329</c:v>
                </c:pt>
                <c:pt idx="74">
                  <c:v>44330</c:v>
                </c:pt>
                <c:pt idx="75">
                  <c:v>44331</c:v>
                </c:pt>
                <c:pt idx="76">
                  <c:v>44332</c:v>
                </c:pt>
                <c:pt idx="77">
                  <c:v>44333</c:v>
                </c:pt>
                <c:pt idx="78">
                  <c:v>44334</c:v>
                </c:pt>
                <c:pt idx="79">
                  <c:v>44335</c:v>
                </c:pt>
                <c:pt idx="80">
                  <c:v>44336</c:v>
                </c:pt>
                <c:pt idx="81">
                  <c:v>44337</c:v>
                </c:pt>
                <c:pt idx="82">
                  <c:v>44338</c:v>
                </c:pt>
                <c:pt idx="83">
                  <c:v>44339</c:v>
                </c:pt>
                <c:pt idx="84">
                  <c:v>44340</c:v>
                </c:pt>
                <c:pt idx="85">
                  <c:v>44341</c:v>
                </c:pt>
                <c:pt idx="86">
                  <c:v>44342</c:v>
                </c:pt>
                <c:pt idx="87">
                  <c:v>44343</c:v>
                </c:pt>
                <c:pt idx="88">
                  <c:v>44344</c:v>
                </c:pt>
                <c:pt idx="89">
                  <c:v>44345</c:v>
                </c:pt>
                <c:pt idx="90">
                  <c:v>44346</c:v>
                </c:pt>
                <c:pt idx="91">
                  <c:v>44347</c:v>
                </c:pt>
                <c:pt idx="92">
                  <c:v>44348</c:v>
                </c:pt>
                <c:pt idx="93">
                  <c:v>44349</c:v>
                </c:pt>
                <c:pt idx="94">
                  <c:v>44350</c:v>
                </c:pt>
                <c:pt idx="95">
                  <c:v>44351</c:v>
                </c:pt>
                <c:pt idx="96">
                  <c:v>44352</c:v>
                </c:pt>
                <c:pt idx="97">
                  <c:v>44353</c:v>
                </c:pt>
                <c:pt idx="98">
                  <c:v>44354</c:v>
                </c:pt>
                <c:pt idx="99">
                  <c:v>44355</c:v>
                </c:pt>
                <c:pt idx="100">
                  <c:v>44356</c:v>
                </c:pt>
                <c:pt idx="101">
                  <c:v>44357</c:v>
                </c:pt>
                <c:pt idx="102">
                  <c:v>44358</c:v>
                </c:pt>
                <c:pt idx="103">
                  <c:v>44359</c:v>
                </c:pt>
                <c:pt idx="104">
                  <c:v>44360</c:v>
                </c:pt>
                <c:pt idx="105">
                  <c:v>44361</c:v>
                </c:pt>
              </c:numCache>
            </c:numRef>
          </c:cat>
          <c:val>
            <c:numRef>
              <c:f>'Flow and Passage Data'!$E$3:$E$108</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7.7279752704791357E-2</c:v>
                </c:pt>
                <c:pt idx="34">
                  <c:v>0.29623905203503353</c:v>
                </c:pt>
                <c:pt idx="35">
                  <c:v>0.63111798042246225</c:v>
                </c:pt>
                <c:pt idx="36">
                  <c:v>1.3523956723338484</c:v>
                </c:pt>
                <c:pt idx="37">
                  <c:v>2.2282328696548208</c:v>
                </c:pt>
                <c:pt idx="38">
                  <c:v>3.2586295723853769</c:v>
                </c:pt>
                <c:pt idx="39">
                  <c:v>4.4435857805255159</c:v>
                </c:pt>
                <c:pt idx="40">
                  <c:v>5.5126223596084678</c:v>
                </c:pt>
                <c:pt idx="41">
                  <c:v>6.4399793920659683</c:v>
                </c:pt>
                <c:pt idx="42">
                  <c:v>7.302936630602809</c:v>
                </c:pt>
                <c:pt idx="43">
                  <c:v>8.0886141164348526</c:v>
                </c:pt>
                <c:pt idx="44">
                  <c:v>8.8098918083461921</c:v>
                </c:pt>
                <c:pt idx="45">
                  <c:v>9.3508500772796967</c:v>
                </c:pt>
                <c:pt idx="46">
                  <c:v>10.819165378670638</c:v>
                </c:pt>
                <c:pt idx="47">
                  <c:v>12.132921174652006</c:v>
                </c:pt>
                <c:pt idx="48">
                  <c:v>13.820195775373175</c:v>
                </c:pt>
                <c:pt idx="49">
                  <c:v>15.030911901081495</c:v>
                </c:pt>
                <c:pt idx="50">
                  <c:v>17.29778464708874</c:v>
                </c:pt>
                <c:pt idx="51">
                  <c:v>20.685213807315677</c:v>
                </c:pt>
                <c:pt idx="52">
                  <c:v>24.317362184441137</c:v>
                </c:pt>
                <c:pt idx="53">
                  <c:v>28.619268418341505</c:v>
                </c:pt>
                <c:pt idx="54">
                  <c:v>32.972694487378405</c:v>
                </c:pt>
                <c:pt idx="55">
                  <c:v>44.616177228234491</c:v>
                </c:pt>
                <c:pt idx="56">
                  <c:v>51.957753735190209</c:v>
                </c:pt>
                <c:pt idx="57">
                  <c:v>59.595569294180983</c:v>
                </c:pt>
                <c:pt idx="58">
                  <c:v>66.937145801135074</c:v>
                </c:pt>
                <c:pt idx="59">
                  <c:v>75.953116950023087</c:v>
                </c:pt>
                <c:pt idx="60">
                  <c:v>84.904688304990472</c:v>
                </c:pt>
                <c:pt idx="61">
                  <c:v>90.455950540948663</c:v>
                </c:pt>
                <c:pt idx="62">
                  <c:v>95.092735703233927</c:v>
                </c:pt>
                <c:pt idx="63">
                  <c:v>96.548171045840135</c:v>
                </c:pt>
                <c:pt idx="64">
                  <c:v>97.707367336411451</c:v>
                </c:pt>
                <c:pt idx="65">
                  <c:v>98.312725399265361</c:v>
                </c:pt>
                <c:pt idx="66">
                  <c:v>98.544564657379624</c:v>
                </c:pt>
                <c:pt idx="67">
                  <c:v>98.930963420903396</c:v>
                </c:pt>
                <c:pt idx="68">
                  <c:v>99.137042761449408</c:v>
                </c:pt>
                <c:pt idx="69">
                  <c:v>99.356002060779545</c:v>
                </c:pt>
                <c:pt idx="70">
                  <c:v>99.459041731052551</c:v>
                </c:pt>
                <c:pt idx="71">
                  <c:v>99.497681607404928</c:v>
                </c:pt>
                <c:pt idx="72">
                  <c:v>99.562081401325557</c:v>
                </c:pt>
                <c:pt idx="73">
                  <c:v>99.665121071598563</c:v>
                </c:pt>
                <c:pt idx="74">
                  <c:v>99.819680577008072</c:v>
                </c:pt>
                <c:pt idx="75">
                  <c:v>99.961360123633455</c:v>
                </c:pt>
                <c:pt idx="76">
                  <c:v>99.987120041201706</c:v>
                </c:pt>
                <c:pt idx="77">
                  <c:v>99.999999999985832</c:v>
                </c:pt>
                <c:pt idx="78">
                  <c:v>99.999999999985832</c:v>
                </c:pt>
                <c:pt idx="79">
                  <c:v>99.999999999985832</c:v>
                </c:pt>
                <c:pt idx="80">
                  <c:v>99.999999999985832</c:v>
                </c:pt>
                <c:pt idx="81">
                  <c:v>99.999999999985832</c:v>
                </c:pt>
                <c:pt idx="82">
                  <c:v>99.999999999985832</c:v>
                </c:pt>
                <c:pt idx="83">
                  <c:v>99.999999999985832</c:v>
                </c:pt>
                <c:pt idx="84">
                  <c:v>99.999999999985832</c:v>
                </c:pt>
                <c:pt idx="85">
                  <c:v>99.999999999985832</c:v>
                </c:pt>
                <c:pt idx="86">
                  <c:v>99.999999999985832</c:v>
                </c:pt>
                <c:pt idx="87">
                  <c:v>99.999999999985832</c:v>
                </c:pt>
                <c:pt idx="88">
                  <c:v>99.999999999985832</c:v>
                </c:pt>
                <c:pt idx="89">
                  <c:v>99.999999999985832</c:v>
                </c:pt>
                <c:pt idx="90">
                  <c:v>99.999999999985832</c:v>
                </c:pt>
                <c:pt idx="91">
                  <c:v>99.999999999985832</c:v>
                </c:pt>
                <c:pt idx="92">
                  <c:v>99.999999999985832</c:v>
                </c:pt>
                <c:pt idx="93">
                  <c:v>99.999999999985832</c:v>
                </c:pt>
                <c:pt idx="94">
                  <c:v>99.999999999985832</c:v>
                </c:pt>
                <c:pt idx="95">
                  <c:v>99.999999999985832</c:v>
                </c:pt>
                <c:pt idx="96">
                  <c:v>99.999999999985832</c:v>
                </c:pt>
                <c:pt idx="97">
                  <c:v>99.999999999985832</c:v>
                </c:pt>
                <c:pt idx="98">
                  <c:v>99.999999999985832</c:v>
                </c:pt>
                <c:pt idx="99">
                  <c:v>99.999999999985832</c:v>
                </c:pt>
                <c:pt idx="100">
                  <c:v>99.999999999985832</c:v>
                </c:pt>
                <c:pt idx="101">
                  <c:v>99.999999999985832</c:v>
                </c:pt>
                <c:pt idx="102">
                  <c:v>99.999999999985832</c:v>
                </c:pt>
                <c:pt idx="103">
                  <c:v>99.999999999985832</c:v>
                </c:pt>
                <c:pt idx="104">
                  <c:v>99.999999999985832</c:v>
                </c:pt>
                <c:pt idx="105">
                  <c:v>99.999999999985832</c:v>
                </c:pt>
              </c:numCache>
            </c:numRef>
          </c:val>
          <c:smooth val="0"/>
          <c:extLst>
            <c:ext xmlns:c16="http://schemas.microsoft.com/office/drawing/2014/chart" uri="{C3380CC4-5D6E-409C-BE32-E72D297353CC}">
              <c16:uniqueId val="{00000001-744A-443A-869C-24377837EC37}"/>
            </c:ext>
          </c:extLst>
        </c:ser>
        <c:ser>
          <c:idx val="5"/>
          <c:order val="5"/>
          <c:tx>
            <c:v>Dworshak - Early</c:v>
          </c:tx>
          <c:spPr>
            <a:ln w="28575" cap="rnd">
              <a:solidFill>
                <a:schemeClr val="accent2"/>
              </a:solidFill>
              <a:round/>
            </a:ln>
            <a:effectLst/>
          </c:spPr>
          <c:marker>
            <c:symbol val="none"/>
          </c:marker>
          <c:cat>
            <c:numRef>
              <c:f>'Flow and Passage Data'!$A$3:$A$108</c:f>
              <c:numCache>
                <c:formatCode>m/d/yyyy</c:formatCode>
                <c:ptCount val="106"/>
                <c:pt idx="0">
                  <c:v>44256</c:v>
                </c:pt>
                <c:pt idx="1">
                  <c:v>44257</c:v>
                </c:pt>
                <c:pt idx="2">
                  <c:v>44258</c:v>
                </c:pt>
                <c:pt idx="3">
                  <c:v>44259</c:v>
                </c:pt>
                <c:pt idx="4">
                  <c:v>44260</c:v>
                </c:pt>
                <c:pt idx="5">
                  <c:v>44261</c:v>
                </c:pt>
                <c:pt idx="6">
                  <c:v>44262</c:v>
                </c:pt>
                <c:pt idx="7">
                  <c:v>44263</c:v>
                </c:pt>
                <c:pt idx="8">
                  <c:v>44264</c:v>
                </c:pt>
                <c:pt idx="9">
                  <c:v>44265</c:v>
                </c:pt>
                <c:pt idx="10">
                  <c:v>44266</c:v>
                </c:pt>
                <c:pt idx="11">
                  <c:v>44267</c:v>
                </c:pt>
                <c:pt idx="12">
                  <c:v>44268</c:v>
                </c:pt>
                <c:pt idx="13">
                  <c:v>44269</c:v>
                </c:pt>
                <c:pt idx="14">
                  <c:v>44270</c:v>
                </c:pt>
                <c:pt idx="15">
                  <c:v>44271</c:v>
                </c:pt>
                <c:pt idx="16">
                  <c:v>44272</c:v>
                </c:pt>
                <c:pt idx="17">
                  <c:v>44273</c:v>
                </c:pt>
                <c:pt idx="18">
                  <c:v>44274</c:v>
                </c:pt>
                <c:pt idx="19">
                  <c:v>44275</c:v>
                </c:pt>
                <c:pt idx="20">
                  <c:v>44276</c:v>
                </c:pt>
                <c:pt idx="21">
                  <c:v>44277</c:v>
                </c:pt>
                <c:pt idx="22">
                  <c:v>44278</c:v>
                </c:pt>
                <c:pt idx="23">
                  <c:v>44279</c:v>
                </c:pt>
                <c:pt idx="24">
                  <c:v>44280</c:v>
                </c:pt>
                <c:pt idx="25">
                  <c:v>44281</c:v>
                </c:pt>
                <c:pt idx="26">
                  <c:v>44282</c:v>
                </c:pt>
                <c:pt idx="27">
                  <c:v>44283</c:v>
                </c:pt>
                <c:pt idx="28">
                  <c:v>44284</c:v>
                </c:pt>
                <c:pt idx="29">
                  <c:v>44285</c:v>
                </c:pt>
                <c:pt idx="30">
                  <c:v>44286</c:v>
                </c:pt>
                <c:pt idx="31">
                  <c:v>44287</c:v>
                </c:pt>
                <c:pt idx="32">
                  <c:v>44288</c:v>
                </c:pt>
                <c:pt idx="33">
                  <c:v>44289</c:v>
                </c:pt>
                <c:pt idx="34">
                  <c:v>44290</c:v>
                </c:pt>
                <c:pt idx="35">
                  <c:v>44291</c:v>
                </c:pt>
                <c:pt idx="36">
                  <c:v>44292</c:v>
                </c:pt>
                <c:pt idx="37">
                  <c:v>44293</c:v>
                </c:pt>
                <c:pt idx="38">
                  <c:v>44294</c:v>
                </c:pt>
                <c:pt idx="39">
                  <c:v>44295</c:v>
                </c:pt>
                <c:pt idx="40">
                  <c:v>44296</c:v>
                </c:pt>
                <c:pt idx="41">
                  <c:v>44297</c:v>
                </c:pt>
                <c:pt idx="42">
                  <c:v>44298</c:v>
                </c:pt>
                <c:pt idx="43">
                  <c:v>44299</c:v>
                </c:pt>
                <c:pt idx="44">
                  <c:v>44300</c:v>
                </c:pt>
                <c:pt idx="45">
                  <c:v>44301</c:v>
                </c:pt>
                <c:pt idx="46">
                  <c:v>44302</c:v>
                </c:pt>
                <c:pt idx="47">
                  <c:v>44303</c:v>
                </c:pt>
                <c:pt idx="48">
                  <c:v>44304</c:v>
                </c:pt>
                <c:pt idx="49">
                  <c:v>44305</c:v>
                </c:pt>
                <c:pt idx="50">
                  <c:v>44306</c:v>
                </c:pt>
                <c:pt idx="51">
                  <c:v>44307</c:v>
                </c:pt>
                <c:pt idx="52">
                  <c:v>44308</c:v>
                </c:pt>
                <c:pt idx="53">
                  <c:v>44309</c:v>
                </c:pt>
                <c:pt idx="54">
                  <c:v>44310</c:v>
                </c:pt>
                <c:pt idx="55">
                  <c:v>44311</c:v>
                </c:pt>
                <c:pt idx="56">
                  <c:v>44312</c:v>
                </c:pt>
                <c:pt idx="57">
                  <c:v>44313</c:v>
                </c:pt>
                <c:pt idx="58">
                  <c:v>44314</c:v>
                </c:pt>
                <c:pt idx="59">
                  <c:v>44315</c:v>
                </c:pt>
                <c:pt idx="60">
                  <c:v>44316</c:v>
                </c:pt>
                <c:pt idx="61">
                  <c:v>44317</c:v>
                </c:pt>
                <c:pt idx="62">
                  <c:v>44318</c:v>
                </c:pt>
                <c:pt idx="63">
                  <c:v>44319</c:v>
                </c:pt>
                <c:pt idx="64">
                  <c:v>44320</c:v>
                </c:pt>
                <c:pt idx="65">
                  <c:v>44321</c:v>
                </c:pt>
                <c:pt idx="66">
                  <c:v>44322</c:v>
                </c:pt>
                <c:pt idx="67">
                  <c:v>44323</c:v>
                </c:pt>
                <c:pt idx="68">
                  <c:v>44324</c:v>
                </c:pt>
                <c:pt idx="69">
                  <c:v>44325</c:v>
                </c:pt>
                <c:pt idx="70">
                  <c:v>44326</c:v>
                </c:pt>
                <c:pt idx="71">
                  <c:v>44327</c:v>
                </c:pt>
                <c:pt idx="72">
                  <c:v>44328</c:v>
                </c:pt>
                <c:pt idx="73">
                  <c:v>44329</c:v>
                </c:pt>
                <c:pt idx="74">
                  <c:v>44330</c:v>
                </c:pt>
                <c:pt idx="75">
                  <c:v>44331</c:v>
                </c:pt>
                <c:pt idx="76">
                  <c:v>44332</c:v>
                </c:pt>
                <c:pt idx="77">
                  <c:v>44333</c:v>
                </c:pt>
                <c:pt idx="78">
                  <c:v>44334</c:v>
                </c:pt>
                <c:pt idx="79">
                  <c:v>44335</c:v>
                </c:pt>
                <c:pt idx="80">
                  <c:v>44336</c:v>
                </c:pt>
                <c:pt idx="81">
                  <c:v>44337</c:v>
                </c:pt>
                <c:pt idx="82">
                  <c:v>44338</c:v>
                </c:pt>
                <c:pt idx="83">
                  <c:v>44339</c:v>
                </c:pt>
                <c:pt idx="84">
                  <c:v>44340</c:v>
                </c:pt>
                <c:pt idx="85">
                  <c:v>44341</c:v>
                </c:pt>
                <c:pt idx="86">
                  <c:v>44342</c:v>
                </c:pt>
                <c:pt idx="87">
                  <c:v>44343</c:v>
                </c:pt>
                <c:pt idx="88">
                  <c:v>44344</c:v>
                </c:pt>
                <c:pt idx="89">
                  <c:v>44345</c:v>
                </c:pt>
                <c:pt idx="90">
                  <c:v>44346</c:v>
                </c:pt>
                <c:pt idx="91">
                  <c:v>44347</c:v>
                </c:pt>
                <c:pt idx="92">
                  <c:v>44348</c:v>
                </c:pt>
                <c:pt idx="93">
                  <c:v>44349</c:v>
                </c:pt>
                <c:pt idx="94">
                  <c:v>44350</c:v>
                </c:pt>
                <c:pt idx="95">
                  <c:v>44351</c:v>
                </c:pt>
                <c:pt idx="96">
                  <c:v>44352</c:v>
                </c:pt>
                <c:pt idx="97">
                  <c:v>44353</c:v>
                </c:pt>
                <c:pt idx="98">
                  <c:v>44354</c:v>
                </c:pt>
                <c:pt idx="99">
                  <c:v>44355</c:v>
                </c:pt>
                <c:pt idx="100">
                  <c:v>44356</c:v>
                </c:pt>
                <c:pt idx="101">
                  <c:v>44357</c:v>
                </c:pt>
                <c:pt idx="102">
                  <c:v>44358</c:v>
                </c:pt>
                <c:pt idx="103">
                  <c:v>44359</c:v>
                </c:pt>
                <c:pt idx="104">
                  <c:v>44360</c:v>
                </c:pt>
                <c:pt idx="105">
                  <c:v>44361</c:v>
                </c:pt>
              </c:numCache>
            </c:numRef>
          </c:cat>
          <c:val>
            <c:numRef>
              <c:f>'Flow and Passage Data'!$G$3:$G$108</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3.5182361909229506E-2</c:v>
                </c:pt>
                <c:pt idx="37">
                  <c:v>0.19936671748563392</c:v>
                </c:pt>
                <c:pt idx="38">
                  <c:v>0.51600797466869952</c:v>
                </c:pt>
                <c:pt idx="39">
                  <c:v>1.0085610413979127</c:v>
                </c:pt>
                <c:pt idx="40">
                  <c:v>1.5362964700363555</c:v>
                </c:pt>
                <c:pt idx="41">
                  <c:v>2.0523044447050549</c:v>
                </c:pt>
                <c:pt idx="42">
                  <c:v>2.6504045971619568</c:v>
                </c:pt>
                <c:pt idx="43">
                  <c:v>3.4009616512255199</c:v>
                </c:pt>
                <c:pt idx="44">
                  <c:v>4.3743403307142028</c:v>
                </c:pt>
                <c:pt idx="45">
                  <c:v>4.9138032133223888</c:v>
                </c:pt>
                <c:pt idx="46">
                  <c:v>5.9927289785387607</c:v>
                </c:pt>
                <c:pt idx="47">
                  <c:v>7.6228450803330619</c:v>
                </c:pt>
                <c:pt idx="48">
                  <c:v>9.4406004456431454</c:v>
                </c:pt>
                <c:pt idx="49">
                  <c:v>10.519526210859436</c:v>
                </c:pt>
                <c:pt idx="50">
                  <c:v>13.521754427113461</c:v>
                </c:pt>
                <c:pt idx="51">
                  <c:v>16.688166998943981</c:v>
                </c:pt>
                <c:pt idx="52">
                  <c:v>18.916383253195352</c:v>
                </c:pt>
                <c:pt idx="53">
                  <c:v>21.13287205347698</c:v>
                </c:pt>
                <c:pt idx="54">
                  <c:v>24.041280637973507</c:v>
                </c:pt>
                <c:pt idx="55">
                  <c:v>32.602322035886488</c:v>
                </c:pt>
                <c:pt idx="56">
                  <c:v>38.18459012548297</c:v>
                </c:pt>
                <c:pt idx="57">
                  <c:v>43.790313123018933</c:v>
                </c:pt>
                <c:pt idx="58">
                  <c:v>47.918376920367592</c:v>
                </c:pt>
                <c:pt idx="59">
                  <c:v>54.157382432269543</c:v>
                </c:pt>
                <c:pt idx="60">
                  <c:v>60.654391931505785</c:v>
                </c:pt>
                <c:pt idx="61">
                  <c:v>66.119385481404862</c:v>
                </c:pt>
                <c:pt idx="62">
                  <c:v>71.994839920244857</c:v>
                </c:pt>
                <c:pt idx="63">
                  <c:v>76.2049958953817</c:v>
                </c:pt>
                <c:pt idx="64">
                  <c:v>79.265861381483973</c:v>
                </c:pt>
                <c:pt idx="65">
                  <c:v>81.28298346427934</c:v>
                </c:pt>
                <c:pt idx="66">
                  <c:v>83.018646651800935</c:v>
                </c:pt>
                <c:pt idx="67">
                  <c:v>85.223407998112151</c:v>
                </c:pt>
                <c:pt idx="68">
                  <c:v>86.548610296692829</c:v>
                </c:pt>
                <c:pt idx="69">
                  <c:v>88.577459833457937</c:v>
                </c:pt>
                <c:pt idx="70">
                  <c:v>89.679840506613544</c:v>
                </c:pt>
                <c:pt idx="71">
                  <c:v>90.418670106707197</c:v>
                </c:pt>
                <c:pt idx="72">
                  <c:v>91.227864430619292</c:v>
                </c:pt>
                <c:pt idx="73">
                  <c:v>92.236425472016975</c:v>
                </c:pt>
                <c:pt idx="74">
                  <c:v>94.206637738933381</c:v>
                </c:pt>
                <c:pt idx="75">
                  <c:v>96.681130526548628</c:v>
                </c:pt>
                <c:pt idx="76">
                  <c:v>98.498885891858407</c:v>
                </c:pt>
                <c:pt idx="77">
                  <c:v>99.214260584012578</c:v>
                </c:pt>
                <c:pt idx="78">
                  <c:v>99.507446933256091</c:v>
                </c:pt>
                <c:pt idx="79">
                  <c:v>99.612994018983755</c:v>
                </c:pt>
                <c:pt idx="80">
                  <c:v>99.741996012650901</c:v>
                </c:pt>
                <c:pt idx="81">
                  <c:v>99.812360736469344</c:v>
                </c:pt>
                <c:pt idx="82">
                  <c:v>99.812360736469344</c:v>
                </c:pt>
                <c:pt idx="83">
                  <c:v>99.812360736469344</c:v>
                </c:pt>
                <c:pt idx="84">
                  <c:v>99.812360736469344</c:v>
                </c:pt>
                <c:pt idx="85">
                  <c:v>99.824088190439085</c:v>
                </c:pt>
                <c:pt idx="86">
                  <c:v>99.824088190439085</c:v>
                </c:pt>
                <c:pt idx="87">
                  <c:v>99.835815644408825</c:v>
                </c:pt>
                <c:pt idx="88">
                  <c:v>99.835815644408825</c:v>
                </c:pt>
                <c:pt idx="89">
                  <c:v>99.870998006318047</c:v>
                </c:pt>
                <c:pt idx="90">
                  <c:v>99.870998006318047</c:v>
                </c:pt>
                <c:pt idx="91">
                  <c:v>99.906180368227268</c:v>
                </c:pt>
                <c:pt idx="92">
                  <c:v>99.94136273013649</c:v>
                </c:pt>
                <c:pt idx="93">
                  <c:v>99.95309018410623</c:v>
                </c:pt>
                <c:pt idx="94">
                  <c:v>99.964817638075971</c:v>
                </c:pt>
                <c:pt idx="95">
                  <c:v>99.964817638075971</c:v>
                </c:pt>
                <c:pt idx="96">
                  <c:v>99.976545092045711</c:v>
                </c:pt>
                <c:pt idx="97">
                  <c:v>99.988272546015452</c:v>
                </c:pt>
                <c:pt idx="98">
                  <c:v>99.988272546015452</c:v>
                </c:pt>
                <c:pt idx="99">
                  <c:v>99.988272546015452</c:v>
                </c:pt>
                <c:pt idx="100">
                  <c:v>99.988272546015452</c:v>
                </c:pt>
                <c:pt idx="101">
                  <c:v>99.988272546015452</c:v>
                </c:pt>
                <c:pt idx="102">
                  <c:v>99.988272546015452</c:v>
                </c:pt>
                <c:pt idx="103">
                  <c:v>99.988272546015452</c:v>
                </c:pt>
                <c:pt idx="104">
                  <c:v>99.999999999985192</c:v>
                </c:pt>
                <c:pt idx="105">
                  <c:v>99.999999999985192</c:v>
                </c:pt>
              </c:numCache>
            </c:numRef>
          </c:val>
          <c:smooth val="0"/>
          <c:extLst>
            <c:ext xmlns:c16="http://schemas.microsoft.com/office/drawing/2014/chart" uri="{C3380CC4-5D6E-409C-BE32-E72D297353CC}">
              <c16:uniqueId val="{00000002-744A-443A-869C-24377837EC37}"/>
            </c:ext>
          </c:extLst>
        </c:ser>
        <c:ser>
          <c:idx val="6"/>
          <c:order val="6"/>
          <c:tx>
            <c:v>Dworshak - Late</c:v>
          </c:tx>
          <c:spPr>
            <a:ln w="28575" cap="rnd">
              <a:solidFill>
                <a:schemeClr val="accent2">
                  <a:lumMod val="60000"/>
                  <a:lumOff val="40000"/>
                </a:schemeClr>
              </a:solidFill>
              <a:round/>
            </a:ln>
            <a:effectLst/>
          </c:spPr>
          <c:marker>
            <c:symbol val="none"/>
          </c:marker>
          <c:cat>
            <c:numRef>
              <c:f>'Flow and Passage Data'!$A$3:$A$108</c:f>
              <c:numCache>
                <c:formatCode>m/d/yyyy</c:formatCode>
                <c:ptCount val="106"/>
                <c:pt idx="0">
                  <c:v>44256</c:v>
                </c:pt>
                <c:pt idx="1">
                  <c:v>44257</c:v>
                </c:pt>
                <c:pt idx="2">
                  <c:v>44258</c:v>
                </c:pt>
                <c:pt idx="3">
                  <c:v>44259</c:v>
                </c:pt>
                <c:pt idx="4">
                  <c:v>44260</c:v>
                </c:pt>
                <c:pt idx="5">
                  <c:v>44261</c:v>
                </c:pt>
                <c:pt idx="6">
                  <c:v>44262</c:v>
                </c:pt>
                <c:pt idx="7">
                  <c:v>44263</c:v>
                </c:pt>
                <c:pt idx="8">
                  <c:v>44264</c:v>
                </c:pt>
                <c:pt idx="9">
                  <c:v>44265</c:v>
                </c:pt>
                <c:pt idx="10">
                  <c:v>44266</c:v>
                </c:pt>
                <c:pt idx="11">
                  <c:v>44267</c:v>
                </c:pt>
                <c:pt idx="12">
                  <c:v>44268</c:v>
                </c:pt>
                <c:pt idx="13">
                  <c:v>44269</c:v>
                </c:pt>
                <c:pt idx="14">
                  <c:v>44270</c:v>
                </c:pt>
                <c:pt idx="15">
                  <c:v>44271</c:v>
                </c:pt>
                <c:pt idx="16">
                  <c:v>44272</c:v>
                </c:pt>
                <c:pt idx="17">
                  <c:v>44273</c:v>
                </c:pt>
                <c:pt idx="18">
                  <c:v>44274</c:v>
                </c:pt>
                <c:pt idx="19">
                  <c:v>44275</c:v>
                </c:pt>
                <c:pt idx="20">
                  <c:v>44276</c:v>
                </c:pt>
                <c:pt idx="21">
                  <c:v>44277</c:v>
                </c:pt>
                <c:pt idx="22">
                  <c:v>44278</c:v>
                </c:pt>
                <c:pt idx="23">
                  <c:v>44279</c:v>
                </c:pt>
                <c:pt idx="24">
                  <c:v>44280</c:v>
                </c:pt>
                <c:pt idx="25">
                  <c:v>44281</c:v>
                </c:pt>
                <c:pt idx="26">
                  <c:v>44282</c:v>
                </c:pt>
                <c:pt idx="27">
                  <c:v>44283</c:v>
                </c:pt>
                <c:pt idx="28">
                  <c:v>44284</c:v>
                </c:pt>
                <c:pt idx="29">
                  <c:v>44285</c:v>
                </c:pt>
                <c:pt idx="30">
                  <c:v>44286</c:v>
                </c:pt>
                <c:pt idx="31">
                  <c:v>44287</c:v>
                </c:pt>
                <c:pt idx="32">
                  <c:v>44288</c:v>
                </c:pt>
                <c:pt idx="33">
                  <c:v>44289</c:v>
                </c:pt>
                <c:pt idx="34">
                  <c:v>44290</c:v>
                </c:pt>
                <c:pt idx="35">
                  <c:v>44291</c:v>
                </c:pt>
                <c:pt idx="36">
                  <c:v>44292</c:v>
                </c:pt>
                <c:pt idx="37">
                  <c:v>44293</c:v>
                </c:pt>
                <c:pt idx="38">
                  <c:v>44294</c:v>
                </c:pt>
                <c:pt idx="39">
                  <c:v>44295</c:v>
                </c:pt>
                <c:pt idx="40">
                  <c:v>44296</c:v>
                </c:pt>
                <c:pt idx="41">
                  <c:v>44297</c:v>
                </c:pt>
                <c:pt idx="42">
                  <c:v>44298</c:v>
                </c:pt>
                <c:pt idx="43">
                  <c:v>44299</c:v>
                </c:pt>
                <c:pt idx="44">
                  <c:v>44300</c:v>
                </c:pt>
                <c:pt idx="45">
                  <c:v>44301</c:v>
                </c:pt>
                <c:pt idx="46">
                  <c:v>44302</c:v>
                </c:pt>
                <c:pt idx="47">
                  <c:v>44303</c:v>
                </c:pt>
                <c:pt idx="48">
                  <c:v>44304</c:v>
                </c:pt>
                <c:pt idx="49">
                  <c:v>44305</c:v>
                </c:pt>
                <c:pt idx="50">
                  <c:v>44306</c:v>
                </c:pt>
                <c:pt idx="51">
                  <c:v>44307</c:v>
                </c:pt>
                <c:pt idx="52">
                  <c:v>44308</c:v>
                </c:pt>
                <c:pt idx="53">
                  <c:v>44309</c:v>
                </c:pt>
                <c:pt idx="54">
                  <c:v>44310</c:v>
                </c:pt>
                <c:pt idx="55">
                  <c:v>44311</c:v>
                </c:pt>
                <c:pt idx="56">
                  <c:v>44312</c:v>
                </c:pt>
                <c:pt idx="57">
                  <c:v>44313</c:v>
                </c:pt>
                <c:pt idx="58">
                  <c:v>44314</c:v>
                </c:pt>
                <c:pt idx="59">
                  <c:v>44315</c:v>
                </c:pt>
                <c:pt idx="60">
                  <c:v>44316</c:v>
                </c:pt>
                <c:pt idx="61">
                  <c:v>44317</c:v>
                </c:pt>
                <c:pt idx="62">
                  <c:v>44318</c:v>
                </c:pt>
                <c:pt idx="63">
                  <c:v>44319</c:v>
                </c:pt>
                <c:pt idx="64">
                  <c:v>44320</c:v>
                </c:pt>
                <c:pt idx="65">
                  <c:v>44321</c:v>
                </c:pt>
                <c:pt idx="66">
                  <c:v>44322</c:v>
                </c:pt>
                <c:pt idx="67">
                  <c:v>44323</c:v>
                </c:pt>
                <c:pt idx="68">
                  <c:v>44324</c:v>
                </c:pt>
                <c:pt idx="69">
                  <c:v>44325</c:v>
                </c:pt>
                <c:pt idx="70">
                  <c:v>44326</c:v>
                </c:pt>
                <c:pt idx="71">
                  <c:v>44327</c:v>
                </c:pt>
                <c:pt idx="72">
                  <c:v>44328</c:v>
                </c:pt>
                <c:pt idx="73">
                  <c:v>44329</c:v>
                </c:pt>
                <c:pt idx="74">
                  <c:v>44330</c:v>
                </c:pt>
                <c:pt idx="75">
                  <c:v>44331</c:v>
                </c:pt>
                <c:pt idx="76">
                  <c:v>44332</c:v>
                </c:pt>
                <c:pt idx="77">
                  <c:v>44333</c:v>
                </c:pt>
                <c:pt idx="78">
                  <c:v>44334</c:v>
                </c:pt>
                <c:pt idx="79">
                  <c:v>44335</c:v>
                </c:pt>
                <c:pt idx="80">
                  <c:v>44336</c:v>
                </c:pt>
                <c:pt idx="81">
                  <c:v>44337</c:v>
                </c:pt>
                <c:pt idx="82">
                  <c:v>44338</c:v>
                </c:pt>
                <c:pt idx="83">
                  <c:v>44339</c:v>
                </c:pt>
                <c:pt idx="84">
                  <c:v>44340</c:v>
                </c:pt>
                <c:pt idx="85">
                  <c:v>44341</c:v>
                </c:pt>
                <c:pt idx="86">
                  <c:v>44342</c:v>
                </c:pt>
                <c:pt idx="87">
                  <c:v>44343</c:v>
                </c:pt>
                <c:pt idx="88">
                  <c:v>44344</c:v>
                </c:pt>
                <c:pt idx="89">
                  <c:v>44345</c:v>
                </c:pt>
                <c:pt idx="90">
                  <c:v>44346</c:v>
                </c:pt>
                <c:pt idx="91">
                  <c:v>44347</c:v>
                </c:pt>
                <c:pt idx="92">
                  <c:v>44348</c:v>
                </c:pt>
                <c:pt idx="93">
                  <c:v>44349</c:v>
                </c:pt>
                <c:pt idx="94">
                  <c:v>44350</c:v>
                </c:pt>
                <c:pt idx="95">
                  <c:v>44351</c:v>
                </c:pt>
                <c:pt idx="96">
                  <c:v>44352</c:v>
                </c:pt>
                <c:pt idx="97">
                  <c:v>44353</c:v>
                </c:pt>
                <c:pt idx="98">
                  <c:v>44354</c:v>
                </c:pt>
                <c:pt idx="99">
                  <c:v>44355</c:v>
                </c:pt>
                <c:pt idx="100">
                  <c:v>44356</c:v>
                </c:pt>
                <c:pt idx="101">
                  <c:v>44357</c:v>
                </c:pt>
                <c:pt idx="102">
                  <c:v>44358</c:v>
                </c:pt>
                <c:pt idx="103">
                  <c:v>44359</c:v>
                </c:pt>
                <c:pt idx="104">
                  <c:v>44360</c:v>
                </c:pt>
                <c:pt idx="105">
                  <c:v>44361</c:v>
                </c:pt>
              </c:numCache>
            </c:numRef>
          </c:cat>
          <c:val>
            <c:numRef>
              <c:f>'Flow and Passage Data'!$H$3:$H$108</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5.2826201796090863E-2</c:v>
                </c:pt>
                <c:pt idx="49">
                  <c:v>0.24652227504842394</c:v>
                </c:pt>
                <c:pt idx="50">
                  <c:v>0.986089100193697</c:v>
                </c:pt>
                <c:pt idx="51">
                  <c:v>1.8313083289311527</c:v>
                </c:pt>
                <c:pt idx="52">
                  <c:v>2.8173974291248509</c:v>
                </c:pt>
                <c:pt idx="53">
                  <c:v>3.9795738686388527</c:v>
                </c:pt>
                <c:pt idx="54">
                  <c:v>5.1065328402887662</c:v>
                </c:pt>
                <c:pt idx="55">
                  <c:v>9.1565416446556984</c:v>
                </c:pt>
                <c:pt idx="56">
                  <c:v>13.118506779362622</c:v>
                </c:pt>
                <c:pt idx="57">
                  <c:v>18.207430885719294</c:v>
                </c:pt>
                <c:pt idx="58">
                  <c:v>21.517872864940745</c:v>
                </c:pt>
                <c:pt idx="59">
                  <c:v>26.747666842753357</c:v>
                </c:pt>
                <c:pt idx="60">
                  <c:v>33.033984856487713</c:v>
                </c:pt>
                <c:pt idx="61">
                  <c:v>39.197041732697862</c:v>
                </c:pt>
                <c:pt idx="62">
                  <c:v>46.187709103713374</c:v>
                </c:pt>
                <c:pt idx="63">
                  <c:v>50.501848917060478</c:v>
                </c:pt>
                <c:pt idx="64">
                  <c:v>55.238598344776278</c:v>
                </c:pt>
                <c:pt idx="65">
                  <c:v>59.042084874094542</c:v>
                </c:pt>
                <c:pt idx="66">
                  <c:v>62.546222926568312</c:v>
                </c:pt>
                <c:pt idx="67">
                  <c:v>66.455361859479737</c:v>
                </c:pt>
                <c:pt idx="68">
                  <c:v>68.691671068848322</c:v>
                </c:pt>
                <c:pt idx="69">
                  <c:v>71.315372424721701</c:v>
                </c:pt>
                <c:pt idx="70">
                  <c:v>73.76298644127472</c:v>
                </c:pt>
                <c:pt idx="71">
                  <c:v>75.594294770206474</c:v>
                </c:pt>
                <c:pt idx="72">
                  <c:v>77.372776897342121</c:v>
                </c:pt>
                <c:pt idx="73">
                  <c:v>79.59147737277867</c:v>
                </c:pt>
                <c:pt idx="74">
                  <c:v>84.574749075544887</c:v>
                </c:pt>
                <c:pt idx="75">
                  <c:v>90.227152667728475</c:v>
                </c:pt>
                <c:pt idx="76">
                  <c:v>94.999119563310259</c:v>
                </c:pt>
                <c:pt idx="77">
                  <c:v>96.671949286853689</c:v>
                </c:pt>
                <c:pt idx="78">
                  <c:v>97.622820919183638</c:v>
                </c:pt>
                <c:pt idx="79">
                  <c:v>98.256735340736938</c:v>
                </c:pt>
                <c:pt idx="80">
                  <c:v>98.468040147921371</c:v>
                </c:pt>
                <c:pt idx="81">
                  <c:v>98.679344955105805</c:v>
                </c:pt>
                <c:pt idx="82">
                  <c:v>98.749779890833949</c:v>
                </c:pt>
                <c:pt idx="83">
                  <c:v>98.855432294426166</c:v>
                </c:pt>
                <c:pt idx="84">
                  <c:v>98.873041028358202</c:v>
                </c:pt>
                <c:pt idx="85">
                  <c:v>98.961084698018382</c:v>
                </c:pt>
                <c:pt idx="86">
                  <c:v>99.031519633746527</c:v>
                </c:pt>
                <c:pt idx="87">
                  <c:v>99.101954569474671</c:v>
                </c:pt>
                <c:pt idx="88">
                  <c:v>99.225215706998924</c:v>
                </c:pt>
                <c:pt idx="89">
                  <c:v>99.313259376659104</c:v>
                </c:pt>
                <c:pt idx="90">
                  <c:v>99.489346715979465</c:v>
                </c:pt>
                <c:pt idx="91">
                  <c:v>99.64782532136779</c:v>
                </c:pt>
                <c:pt idx="92">
                  <c:v>99.735868991027971</c:v>
                </c:pt>
                <c:pt idx="93">
                  <c:v>99.806303926756115</c:v>
                </c:pt>
                <c:pt idx="94">
                  <c:v>99.823912660688151</c:v>
                </c:pt>
                <c:pt idx="95">
                  <c:v>99.894347596416296</c:v>
                </c:pt>
                <c:pt idx="96">
                  <c:v>99.96478253214444</c:v>
                </c:pt>
                <c:pt idx="97">
                  <c:v>99.96478253214444</c:v>
                </c:pt>
                <c:pt idx="98">
                  <c:v>99.96478253214444</c:v>
                </c:pt>
                <c:pt idx="99">
                  <c:v>99.96478253214444</c:v>
                </c:pt>
                <c:pt idx="100">
                  <c:v>99.96478253214444</c:v>
                </c:pt>
                <c:pt idx="101">
                  <c:v>99.96478253214444</c:v>
                </c:pt>
                <c:pt idx="102">
                  <c:v>99.96478253214444</c:v>
                </c:pt>
                <c:pt idx="103">
                  <c:v>99.96478253214444</c:v>
                </c:pt>
                <c:pt idx="104">
                  <c:v>99.982391266076476</c:v>
                </c:pt>
                <c:pt idx="105">
                  <c:v>99.982391266076476</c:v>
                </c:pt>
              </c:numCache>
            </c:numRef>
          </c:val>
          <c:smooth val="0"/>
          <c:extLst>
            <c:ext xmlns:c16="http://schemas.microsoft.com/office/drawing/2014/chart" uri="{C3380CC4-5D6E-409C-BE32-E72D297353CC}">
              <c16:uniqueId val="{00000003-744A-443A-869C-24377837EC37}"/>
            </c:ext>
          </c:extLst>
        </c:ser>
        <c:dLbls>
          <c:showLegendKey val="0"/>
          <c:showVal val="0"/>
          <c:showCatName val="0"/>
          <c:showSerName val="0"/>
          <c:showPercent val="0"/>
          <c:showBubbleSize val="0"/>
        </c:dLbls>
        <c:marker val="1"/>
        <c:smooth val="0"/>
        <c:axId val="1229544160"/>
        <c:axId val="1229559520"/>
        <c:extLst>
          <c:ext xmlns:c15="http://schemas.microsoft.com/office/drawing/2012/chart" uri="{02D57815-91ED-43cb-92C2-25804820EDAC}">
            <c15:filteredLineSeries>
              <c15:ser>
                <c:idx val="0"/>
                <c:order val="0"/>
                <c:tx>
                  <c:strRef>
                    <c:extLst>
                      <c:ext uri="{02D57815-91ED-43cb-92C2-25804820EDAC}">
                        <c15:formulaRef>
                          <c15:sqref>'Flow and Passage Data'!$B$2</c15:sqref>
                        </c15:formulaRef>
                      </c:ext>
                    </c:extLst>
                    <c:strCache>
                      <c:ptCount val="1"/>
                      <c:pt idx="0">
                        <c:v>LWG Avg Daily Flow kcfs</c:v>
                      </c:pt>
                    </c:strCache>
                  </c:strRef>
                </c:tx>
                <c:spPr>
                  <a:ln w="19050" cap="rnd">
                    <a:solidFill>
                      <a:schemeClr val="tx1"/>
                    </a:solidFill>
                    <a:round/>
                  </a:ln>
                  <a:effectLst/>
                </c:spPr>
                <c:marker>
                  <c:symbol val="none"/>
                </c:marker>
                <c:cat>
                  <c:numRef>
                    <c:extLst>
                      <c:ext uri="{02D57815-91ED-43cb-92C2-25804820EDAC}">
                        <c15:formulaRef>
                          <c15:sqref>'Flow and Passage Data'!$A$3:$A$108</c15:sqref>
                        </c15:formulaRef>
                      </c:ext>
                    </c:extLst>
                    <c:numCache>
                      <c:formatCode>m/d/yyyy</c:formatCode>
                      <c:ptCount val="106"/>
                      <c:pt idx="0">
                        <c:v>44256</c:v>
                      </c:pt>
                      <c:pt idx="1">
                        <c:v>44257</c:v>
                      </c:pt>
                      <c:pt idx="2">
                        <c:v>44258</c:v>
                      </c:pt>
                      <c:pt idx="3">
                        <c:v>44259</c:v>
                      </c:pt>
                      <c:pt idx="4">
                        <c:v>44260</c:v>
                      </c:pt>
                      <c:pt idx="5">
                        <c:v>44261</c:v>
                      </c:pt>
                      <c:pt idx="6">
                        <c:v>44262</c:v>
                      </c:pt>
                      <c:pt idx="7">
                        <c:v>44263</c:v>
                      </c:pt>
                      <c:pt idx="8">
                        <c:v>44264</c:v>
                      </c:pt>
                      <c:pt idx="9">
                        <c:v>44265</c:v>
                      </c:pt>
                      <c:pt idx="10">
                        <c:v>44266</c:v>
                      </c:pt>
                      <c:pt idx="11">
                        <c:v>44267</c:v>
                      </c:pt>
                      <c:pt idx="12">
                        <c:v>44268</c:v>
                      </c:pt>
                      <c:pt idx="13">
                        <c:v>44269</c:v>
                      </c:pt>
                      <c:pt idx="14">
                        <c:v>44270</c:v>
                      </c:pt>
                      <c:pt idx="15">
                        <c:v>44271</c:v>
                      </c:pt>
                      <c:pt idx="16">
                        <c:v>44272</c:v>
                      </c:pt>
                      <c:pt idx="17">
                        <c:v>44273</c:v>
                      </c:pt>
                      <c:pt idx="18">
                        <c:v>44274</c:v>
                      </c:pt>
                      <c:pt idx="19">
                        <c:v>44275</c:v>
                      </c:pt>
                      <c:pt idx="20">
                        <c:v>44276</c:v>
                      </c:pt>
                      <c:pt idx="21">
                        <c:v>44277</c:v>
                      </c:pt>
                      <c:pt idx="22">
                        <c:v>44278</c:v>
                      </c:pt>
                      <c:pt idx="23">
                        <c:v>44279</c:v>
                      </c:pt>
                      <c:pt idx="24">
                        <c:v>44280</c:v>
                      </c:pt>
                      <c:pt idx="25">
                        <c:v>44281</c:v>
                      </c:pt>
                      <c:pt idx="26">
                        <c:v>44282</c:v>
                      </c:pt>
                      <c:pt idx="27">
                        <c:v>44283</c:v>
                      </c:pt>
                      <c:pt idx="28">
                        <c:v>44284</c:v>
                      </c:pt>
                      <c:pt idx="29">
                        <c:v>44285</c:v>
                      </c:pt>
                      <c:pt idx="30">
                        <c:v>44286</c:v>
                      </c:pt>
                      <c:pt idx="31">
                        <c:v>44287</c:v>
                      </c:pt>
                      <c:pt idx="32">
                        <c:v>44288</c:v>
                      </c:pt>
                      <c:pt idx="33">
                        <c:v>44289</c:v>
                      </c:pt>
                      <c:pt idx="34">
                        <c:v>44290</c:v>
                      </c:pt>
                      <c:pt idx="35">
                        <c:v>44291</c:v>
                      </c:pt>
                      <c:pt idx="36">
                        <c:v>44292</c:v>
                      </c:pt>
                      <c:pt idx="37">
                        <c:v>44293</c:v>
                      </c:pt>
                      <c:pt idx="38">
                        <c:v>44294</c:v>
                      </c:pt>
                      <c:pt idx="39">
                        <c:v>44295</c:v>
                      </c:pt>
                      <c:pt idx="40">
                        <c:v>44296</c:v>
                      </c:pt>
                      <c:pt idx="41">
                        <c:v>44297</c:v>
                      </c:pt>
                      <c:pt idx="42">
                        <c:v>44298</c:v>
                      </c:pt>
                      <c:pt idx="43">
                        <c:v>44299</c:v>
                      </c:pt>
                      <c:pt idx="44">
                        <c:v>44300</c:v>
                      </c:pt>
                      <c:pt idx="45">
                        <c:v>44301</c:v>
                      </c:pt>
                      <c:pt idx="46">
                        <c:v>44302</c:v>
                      </c:pt>
                      <c:pt idx="47">
                        <c:v>44303</c:v>
                      </c:pt>
                      <c:pt idx="48">
                        <c:v>44304</c:v>
                      </c:pt>
                      <c:pt idx="49">
                        <c:v>44305</c:v>
                      </c:pt>
                      <c:pt idx="50">
                        <c:v>44306</c:v>
                      </c:pt>
                      <c:pt idx="51">
                        <c:v>44307</c:v>
                      </c:pt>
                      <c:pt idx="52">
                        <c:v>44308</c:v>
                      </c:pt>
                      <c:pt idx="53">
                        <c:v>44309</c:v>
                      </c:pt>
                      <c:pt idx="54">
                        <c:v>44310</c:v>
                      </c:pt>
                      <c:pt idx="55">
                        <c:v>44311</c:v>
                      </c:pt>
                      <c:pt idx="56">
                        <c:v>44312</c:v>
                      </c:pt>
                      <c:pt idx="57">
                        <c:v>44313</c:v>
                      </c:pt>
                      <c:pt idx="58">
                        <c:v>44314</c:v>
                      </c:pt>
                      <c:pt idx="59">
                        <c:v>44315</c:v>
                      </c:pt>
                      <c:pt idx="60">
                        <c:v>44316</c:v>
                      </c:pt>
                      <c:pt idx="61">
                        <c:v>44317</c:v>
                      </c:pt>
                      <c:pt idx="62">
                        <c:v>44318</c:v>
                      </c:pt>
                      <c:pt idx="63">
                        <c:v>44319</c:v>
                      </c:pt>
                      <c:pt idx="64">
                        <c:v>44320</c:v>
                      </c:pt>
                      <c:pt idx="65">
                        <c:v>44321</c:v>
                      </c:pt>
                      <c:pt idx="66">
                        <c:v>44322</c:v>
                      </c:pt>
                      <c:pt idx="67">
                        <c:v>44323</c:v>
                      </c:pt>
                      <c:pt idx="68">
                        <c:v>44324</c:v>
                      </c:pt>
                      <c:pt idx="69">
                        <c:v>44325</c:v>
                      </c:pt>
                      <c:pt idx="70">
                        <c:v>44326</c:v>
                      </c:pt>
                      <c:pt idx="71">
                        <c:v>44327</c:v>
                      </c:pt>
                      <c:pt idx="72">
                        <c:v>44328</c:v>
                      </c:pt>
                      <c:pt idx="73">
                        <c:v>44329</c:v>
                      </c:pt>
                      <c:pt idx="74">
                        <c:v>44330</c:v>
                      </c:pt>
                      <c:pt idx="75">
                        <c:v>44331</c:v>
                      </c:pt>
                      <c:pt idx="76">
                        <c:v>44332</c:v>
                      </c:pt>
                      <c:pt idx="77">
                        <c:v>44333</c:v>
                      </c:pt>
                      <c:pt idx="78">
                        <c:v>44334</c:v>
                      </c:pt>
                      <c:pt idx="79">
                        <c:v>44335</c:v>
                      </c:pt>
                      <c:pt idx="80">
                        <c:v>44336</c:v>
                      </c:pt>
                      <c:pt idx="81">
                        <c:v>44337</c:v>
                      </c:pt>
                      <c:pt idx="82">
                        <c:v>44338</c:v>
                      </c:pt>
                      <c:pt idx="83">
                        <c:v>44339</c:v>
                      </c:pt>
                      <c:pt idx="84">
                        <c:v>44340</c:v>
                      </c:pt>
                      <c:pt idx="85">
                        <c:v>44341</c:v>
                      </c:pt>
                      <c:pt idx="86">
                        <c:v>44342</c:v>
                      </c:pt>
                      <c:pt idx="87">
                        <c:v>44343</c:v>
                      </c:pt>
                      <c:pt idx="88">
                        <c:v>44344</c:v>
                      </c:pt>
                      <c:pt idx="89">
                        <c:v>44345</c:v>
                      </c:pt>
                      <c:pt idx="90">
                        <c:v>44346</c:v>
                      </c:pt>
                      <c:pt idx="91">
                        <c:v>44347</c:v>
                      </c:pt>
                      <c:pt idx="92">
                        <c:v>44348</c:v>
                      </c:pt>
                      <c:pt idx="93">
                        <c:v>44349</c:v>
                      </c:pt>
                      <c:pt idx="94">
                        <c:v>44350</c:v>
                      </c:pt>
                      <c:pt idx="95">
                        <c:v>44351</c:v>
                      </c:pt>
                      <c:pt idx="96">
                        <c:v>44352</c:v>
                      </c:pt>
                      <c:pt idx="97">
                        <c:v>44353</c:v>
                      </c:pt>
                      <c:pt idx="98">
                        <c:v>44354</c:v>
                      </c:pt>
                      <c:pt idx="99">
                        <c:v>44355</c:v>
                      </c:pt>
                      <c:pt idx="100">
                        <c:v>44356</c:v>
                      </c:pt>
                      <c:pt idx="101">
                        <c:v>44357</c:v>
                      </c:pt>
                      <c:pt idx="102">
                        <c:v>44358</c:v>
                      </c:pt>
                      <c:pt idx="103">
                        <c:v>44359</c:v>
                      </c:pt>
                      <c:pt idx="104">
                        <c:v>44360</c:v>
                      </c:pt>
                      <c:pt idx="105">
                        <c:v>44361</c:v>
                      </c:pt>
                    </c:numCache>
                  </c:numRef>
                </c:cat>
                <c:val>
                  <c:numRef>
                    <c:extLst>
                      <c:ext uri="{02D57815-91ED-43cb-92C2-25804820EDAC}">
                        <c15:formulaRef>
                          <c15:sqref>'Flow and Passage Data'!$B$3:$B$108</c15:sqref>
                        </c15:formulaRef>
                      </c:ext>
                    </c:extLst>
                    <c:numCache>
                      <c:formatCode>General</c:formatCode>
                      <c:ptCount val="106"/>
                      <c:pt idx="0">
                        <c:v>27.8</c:v>
                      </c:pt>
                      <c:pt idx="1">
                        <c:v>33.4</c:v>
                      </c:pt>
                      <c:pt idx="2">
                        <c:v>38.5</c:v>
                      </c:pt>
                      <c:pt idx="3">
                        <c:v>39</c:v>
                      </c:pt>
                      <c:pt idx="4">
                        <c:v>42.2</c:v>
                      </c:pt>
                      <c:pt idx="5">
                        <c:v>40.6</c:v>
                      </c:pt>
                      <c:pt idx="6">
                        <c:v>42</c:v>
                      </c:pt>
                      <c:pt idx="7">
                        <c:v>42.2</c:v>
                      </c:pt>
                      <c:pt idx="8">
                        <c:v>41.3</c:v>
                      </c:pt>
                      <c:pt idx="9">
                        <c:v>44.2</c:v>
                      </c:pt>
                      <c:pt idx="10">
                        <c:v>43</c:v>
                      </c:pt>
                      <c:pt idx="11">
                        <c:v>41.1</c:v>
                      </c:pt>
                      <c:pt idx="12">
                        <c:v>42.1</c:v>
                      </c:pt>
                      <c:pt idx="13">
                        <c:v>39</c:v>
                      </c:pt>
                      <c:pt idx="14">
                        <c:v>37.700000000000003</c:v>
                      </c:pt>
                      <c:pt idx="15">
                        <c:v>41.6</c:v>
                      </c:pt>
                      <c:pt idx="16">
                        <c:v>41.1</c:v>
                      </c:pt>
                      <c:pt idx="17">
                        <c:v>41.5</c:v>
                      </c:pt>
                      <c:pt idx="18">
                        <c:v>42.3</c:v>
                      </c:pt>
                      <c:pt idx="19">
                        <c:v>48.1</c:v>
                      </c:pt>
                      <c:pt idx="20">
                        <c:v>54.3</c:v>
                      </c:pt>
                      <c:pt idx="21">
                        <c:v>50</c:v>
                      </c:pt>
                      <c:pt idx="22">
                        <c:v>41.2</c:v>
                      </c:pt>
                      <c:pt idx="23">
                        <c:v>37</c:v>
                      </c:pt>
                      <c:pt idx="24">
                        <c:v>40</c:v>
                      </c:pt>
                      <c:pt idx="25">
                        <c:v>36.700000000000003</c:v>
                      </c:pt>
                      <c:pt idx="26">
                        <c:v>39.5</c:v>
                      </c:pt>
                      <c:pt idx="27">
                        <c:v>37.4</c:v>
                      </c:pt>
                      <c:pt idx="28">
                        <c:v>39</c:v>
                      </c:pt>
                      <c:pt idx="29">
                        <c:v>38.4</c:v>
                      </c:pt>
                      <c:pt idx="30">
                        <c:v>44.7</c:v>
                      </c:pt>
                      <c:pt idx="31">
                        <c:v>47</c:v>
                      </c:pt>
                      <c:pt idx="32">
                        <c:v>48.1</c:v>
                      </c:pt>
                      <c:pt idx="33">
                        <c:v>47.4</c:v>
                      </c:pt>
                      <c:pt idx="34">
                        <c:v>55.1</c:v>
                      </c:pt>
                      <c:pt idx="35">
                        <c:v>54.3</c:v>
                      </c:pt>
                      <c:pt idx="36">
                        <c:v>57.7</c:v>
                      </c:pt>
                      <c:pt idx="37">
                        <c:v>60.1</c:v>
                      </c:pt>
                      <c:pt idx="38">
                        <c:v>60</c:v>
                      </c:pt>
                      <c:pt idx="39">
                        <c:v>58.6</c:v>
                      </c:pt>
                      <c:pt idx="40">
                        <c:v>56.4</c:v>
                      </c:pt>
                      <c:pt idx="41">
                        <c:v>51.2</c:v>
                      </c:pt>
                      <c:pt idx="42">
                        <c:v>52.8</c:v>
                      </c:pt>
                      <c:pt idx="43">
                        <c:v>48.6</c:v>
                      </c:pt>
                      <c:pt idx="44">
                        <c:v>47.6</c:v>
                      </c:pt>
                      <c:pt idx="45">
                        <c:v>44.8</c:v>
                      </c:pt>
                      <c:pt idx="46">
                        <c:v>45.5</c:v>
                      </c:pt>
                      <c:pt idx="47">
                        <c:v>45.4</c:v>
                      </c:pt>
                      <c:pt idx="48">
                        <c:v>44.9</c:v>
                      </c:pt>
                      <c:pt idx="49">
                        <c:v>44.2</c:v>
                      </c:pt>
                      <c:pt idx="50">
                        <c:v>47.4</c:v>
                      </c:pt>
                      <c:pt idx="51">
                        <c:v>50.9</c:v>
                      </c:pt>
                      <c:pt idx="52">
                        <c:v>47.2</c:v>
                      </c:pt>
                      <c:pt idx="53">
                        <c:v>44</c:v>
                      </c:pt>
                      <c:pt idx="54">
                        <c:v>46.1</c:v>
                      </c:pt>
                      <c:pt idx="55">
                        <c:v>47.4</c:v>
                      </c:pt>
                      <c:pt idx="56">
                        <c:v>48.3</c:v>
                      </c:pt>
                      <c:pt idx="57">
                        <c:v>49.1</c:v>
                      </c:pt>
                      <c:pt idx="58">
                        <c:v>47.9</c:v>
                      </c:pt>
                      <c:pt idx="59">
                        <c:v>46.8</c:v>
                      </c:pt>
                      <c:pt idx="60">
                        <c:v>47.5</c:v>
                      </c:pt>
                      <c:pt idx="61">
                        <c:v>55.8</c:v>
                      </c:pt>
                      <c:pt idx="62">
                        <c:v>66.400000000000006</c:v>
                      </c:pt>
                      <c:pt idx="63">
                        <c:v>79.099999999999994</c:v>
                      </c:pt>
                      <c:pt idx="64">
                        <c:v>79.3</c:v>
                      </c:pt>
                      <c:pt idx="65">
                        <c:v>74.3</c:v>
                      </c:pt>
                      <c:pt idx="66">
                        <c:v>70.7</c:v>
                      </c:pt>
                      <c:pt idx="67">
                        <c:v>70.8</c:v>
                      </c:pt>
                      <c:pt idx="68">
                        <c:v>74</c:v>
                      </c:pt>
                      <c:pt idx="69">
                        <c:v>81.2</c:v>
                      </c:pt>
                      <c:pt idx="70">
                        <c:v>75.3</c:v>
                      </c:pt>
                      <c:pt idx="71">
                        <c:v>68.900000000000006</c:v>
                      </c:pt>
                      <c:pt idx="72">
                        <c:v>62.8</c:v>
                      </c:pt>
                      <c:pt idx="73">
                        <c:v>59.2</c:v>
                      </c:pt>
                      <c:pt idx="74">
                        <c:v>58.3</c:v>
                      </c:pt>
                      <c:pt idx="75">
                        <c:v>62.2</c:v>
                      </c:pt>
                      <c:pt idx="76">
                        <c:v>69</c:v>
                      </c:pt>
                      <c:pt idx="77">
                        <c:v>74.8</c:v>
                      </c:pt>
                      <c:pt idx="78">
                        <c:v>82.9</c:v>
                      </c:pt>
                      <c:pt idx="79">
                        <c:v>88.1</c:v>
                      </c:pt>
                      <c:pt idx="80">
                        <c:v>89.8</c:v>
                      </c:pt>
                      <c:pt idx="81">
                        <c:v>82.1</c:v>
                      </c:pt>
                      <c:pt idx="82">
                        <c:v>73.5</c:v>
                      </c:pt>
                      <c:pt idx="83">
                        <c:v>66.2</c:v>
                      </c:pt>
                      <c:pt idx="84">
                        <c:v>62.5</c:v>
                      </c:pt>
                      <c:pt idx="85">
                        <c:v>60.7</c:v>
                      </c:pt>
                      <c:pt idx="86">
                        <c:v>59.4</c:v>
                      </c:pt>
                      <c:pt idx="87">
                        <c:v>61.1</c:v>
                      </c:pt>
                      <c:pt idx="88">
                        <c:v>69.400000000000006</c:v>
                      </c:pt>
                      <c:pt idx="89">
                        <c:v>68.7</c:v>
                      </c:pt>
                      <c:pt idx="90">
                        <c:v>68.599999999999994</c:v>
                      </c:pt>
                      <c:pt idx="91">
                        <c:v>66</c:v>
                      </c:pt>
                      <c:pt idx="92">
                        <c:v>67.099999999999994</c:v>
                      </c:pt>
                      <c:pt idx="93">
                        <c:v>68.900000000000006</c:v>
                      </c:pt>
                      <c:pt idx="94">
                        <c:v>75</c:v>
                      </c:pt>
                      <c:pt idx="95">
                        <c:v>83.8</c:v>
                      </c:pt>
                      <c:pt idx="96">
                        <c:v>86.7</c:v>
                      </c:pt>
                      <c:pt idx="97">
                        <c:v>88.7</c:v>
                      </c:pt>
                      <c:pt idx="98">
                        <c:v>83.4</c:v>
                      </c:pt>
                      <c:pt idx="99">
                        <c:v>68.7</c:v>
                      </c:pt>
                      <c:pt idx="100">
                        <c:v>61.5</c:v>
                      </c:pt>
                      <c:pt idx="101">
                        <c:v>57.6</c:v>
                      </c:pt>
                      <c:pt idx="102">
                        <c:v>54.5</c:v>
                      </c:pt>
                      <c:pt idx="103">
                        <c:v>61.2</c:v>
                      </c:pt>
                      <c:pt idx="104">
                        <c:v>53.6</c:v>
                      </c:pt>
                      <c:pt idx="105">
                        <c:v>47</c:v>
                      </c:pt>
                    </c:numCache>
                  </c:numRef>
                </c:val>
                <c:smooth val="0"/>
                <c:extLst>
                  <c:ext xmlns:c16="http://schemas.microsoft.com/office/drawing/2014/chart" uri="{C3380CC4-5D6E-409C-BE32-E72D297353CC}">
                    <c16:uniqueId val="{00000004-744A-443A-869C-24377837EC37}"/>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'Flow and Passage Data'!$D$2</c15:sqref>
                        </c15:formulaRef>
                      </c:ext>
                    </c:extLst>
                    <c:strCache>
                      <c:ptCount val="1"/>
                      <c:pt idx="0">
                        <c:v>% Spill</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'Flow and Passage Data'!$A$3:$A$108</c15:sqref>
                        </c15:formulaRef>
                      </c:ext>
                    </c:extLst>
                    <c:numCache>
                      <c:formatCode>m/d/yyyy</c:formatCode>
                      <c:ptCount val="106"/>
                      <c:pt idx="0">
                        <c:v>44256</c:v>
                      </c:pt>
                      <c:pt idx="1">
                        <c:v>44257</c:v>
                      </c:pt>
                      <c:pt idx="2">
                        <c:v>44258</c:v>
                      </c:pt>
                      <c:pt idx="3">
                        <c:v>44259</c:v>
                      </c:pt>
                      <c:pt idx="4">
                        <c:v>44260</c:v>
                      </c:pt>
                      <c:pt idx="5">
                        <c:v>44261</c:v>
                      </c:pt>
                      <c:pt idx="6">
                        <c:v>44262</c:v>
                      </c:pt>
                      <c:pt idx="7">
                        <c:v>44263</c:v>
                      </c:pt>
                      <c:pt idx="8">
                        <c:v>44264</c:v>
                      </c:pt>
                      <c:pt idx="9">
                        <c:v>44265</c:v>
                      </c:pt>
                      <c:pt idx="10">
                        <c:v>44266</c:v>
                      </c:pt>
                      <c:pt idx="11">
                        <c:v>44267</c:v>
                      </c:pt>
                      <c:pt idx="12">
                        <c:v>44268</c:v>
                      </c:pt>
                      <c:pt idx="13">
                        <c:v>44269</c:v>
                      </c:pt>
                      <c:pt idx="14">
                        <c:v>44270</c:v>
                      </c:pt>
                      <c:pt idx="15">
                        <c:v>44271</c:v>
                      </c:pt>
                      <c:pt idx="16">
                        <c:v>44272</c:v>
                      </c:pt>
                      <c:pt idx="17">
                        <c:v>44273</c:v>
                      </c:pt>
                      <c:pt idx="18">
                        <c:v>44274</c:v>
                      </c:pt>
                      <c:pt idx="19">
                        <c:v>44275</c:v>
                      </c:pt>
                      <c:pt idx="20">
                        <c:v>44276</c:v>
                      </c:pt>
                      <c:pt idx="21">
                        <c:v>44277</c:v>
                      </c:pt>
                      <c:pt idx="22">
                        <c:v>44278</c:v>
                      </c:pt>
                      <c:pt idx="23">
                        <c:v>44279</c:v>
                      </c:pt>
                      <c:pt idx="24">
                        <c:v>44280</c:v>
                      </c:pt>
                      <c:pt idx="25">
                        <c:v>44281</c:v>
                      </c:pt>
                      <c:pt idx="26">
                        <c:v>44282</c:v>
                      </c:pt>
                      <c:pt idx="27">
                        <c:v>44283</c:v>
                      </c:pt>
                      <c:pt idx="28">
                        <c:v>44284</c:v>
                      </c:pt>
                      <c:pt idx="29">
                        <c:v>44285</c:v>
                      </c:pt>
                      <c:pt idx="30">
                        <c:v>44286</c:v>
                      </c:pt>
                      <c:pt idx="31">
                        <c:v>44287</c:v>
                      </c:pt>
                      <c:pt idx="32">
                        <c:v>44288</c:v>
                      </c:pt>
                      <c:pt idx="33">
                        <c:v>44289</c:v>
                      </c:pt>
                      <c:pt idx="34">
                        <c:v>44290</c:v>
                      </c:pt>
                      <c:pt idx="35">
                        <c:v>44291</c:v>
                      </c:pt>
                      <c:pt idx="36">
                        <c:v>44292</c:v>
                      </c:pt>
                      <c:pt idx="37">
                        <c:v>44293</c:v>
                      </c:pt>
                      <c:pt idx="38">
                        <c:v>44294</c:v>
                      </c:pt>
                      <c:pt idx="39">
                        <c:v>44295</c:v>
                      </c:pt>
                      <c:pt idx="40">
                        <c:v>44296</c:v>
                      </c:pt>
                      <c:pt idx="41">
                        <c:v>44297</c:v>
                      </c:pt>
                      <c:pt idx="42">
                        <c:v>44298</c:v>
                      </c:pt>
                      <c:pt idx="43">
                        <c:v>44299</c:v>
                      </c:pt>
                      <c:pt idx="44">
                        <c:v>44300</c:v>
                      </c:pt>
                      <c:pt idx="45">
                        <c:v>44301</c:v>
                      </c:pt>
                      <c:pt idx="46">
                        <c:v>44302</c:v>
                      </c:pt>
                      <c:pt idx="47">
                        <c:v>44303</c:v>
                      </c:pt>
                      <c:pt idx="48">
                        <c:v>44304</c:v>
                      </c:pt>
                      <c:pt idx="49">
                        <c:v>44305</c:v>
                      </c:pt>
                      <c:pt idx="50">
                        <c:v>44306</c:v>
                      </c:pt>
                      <c:pt idx="51">
                        <c:v>44307</c:v>
                      </c:pt>
                      <c:pt idx="52">
                        <c:v>44308</c:v>
                      </c:pt>
                      <c:pt idx="53">
                        <c:v>44309</c:v>
                      </c:pt>
                      <c:pt idx="54">
                        <c:v>44310</c:v>
                      </c:pt>
                      <c:pt idx="55">
                        <c:v>44311</c:v>
                      </c:pt>
                      <c:pt idx="56">
                        <c:v>44312</c:v>
                      </c:pt>
                      <c:pt idx="57">
                        <c:v>44313</c:v>
                      </c:pt>
                      <c:pt idx="58">
                        <c:v>44314</c:v>
                      </c:pt>
                      <c:pt idx="59">
                        <c:v>44315</c:v>
                      </c:pt>
                      <c:pt idx="60">
                        <c:v>44316</c:v>
                      </c:pt>
                      <c:pt idx="61">
                        <c:v>44317</c:v>
                      </c:pt>
                      <c:pt idx="62">
                        <c:v>44318</c:v>
                      </c:pt>
                      <c:pt idx="63">
                        <c:v>44319</c:v>
                      </c:pt>
                      <c:pt idx="64">
                        <c:v>44320</c:v>
                      </c:pt>
                      <c:pt idx="65">
                        <c:v>44321</c:v>
                      </c:pt>
                      <c:pt idx="66">
                        <c:v>44322</c:v>
                      </c:pt>
                      <c:pt idx="67">
                        <c:v>44323</c:v>
                      </c:pt>
                      <c:pt idx="68">
                        <c:v>44324</c:v>
                      </c:pt>
                      <c:pt idx="69">
                        <c:v>44325</c:v>
                      </c:pt>
                      <c:pt idx="70">
                        <c:v>44326</c:v>
                      </c:pt>
                      <c:pt idx="71">
                        <c:v>44327</c:v>
                      </c:pt>
                      <c:pt idx="72">
                        <c:v>44328</c:v>
                      </c:pt>
                      <c:pt idx="73">
                        <c:v>44329</c:v>
                      </c:pt>
                      <c:pt idx="74">
                        <c:v>44330</c:v>
                      </c:pt>
                      <c:pt idx="75">
                        <c:v>44331</c:v>
                      </c:pt>
                      <c:pt idx="76">
                        <c:v>44332</c:v>
                      </c:pt>
                      <c:pt idx="77">
                        <c:v>44333</c:v>
                      </c:pt>
                      <c:pt idx="78">
                        <c:v>44334</c:v>
                      </c:pt>
                      <c:pt idx="79">
                        <c:v>44335</c:v>
                      </c:pt>
                      <c:pt idx="80">
                        <c:v>44336</c:v>
                      </c:pt>
                      <c:pt idx="81">
                        <c:v>44337</c:v>
                      </c:pt>
                      <c:pt idx="82">
                        <c:v>44338</c:v>
                      </c:pt>
                      <c:pt idx="83">
                        <c:v>44339</c:v>
                      </c:pt>
                      <c:pt idx="84">
                        <c:v>44340</c:v>
                      </c:pt>
                      <c:pt idx="85">
                        <c:v>44341</c:v>
                      </c:pt>
                      <c:pt idx="86">
                        <c:v>44342</c:v>
                      </c:pt>
                      <c:pt idx="87">
                        <c:v>44343</c:v>
                      </c:pt>
                      <c:pt idx="88">
                        <c:v>44344</c:v>
                      </c:pt>
                      <c:pt idx="89">
                        <c:v>44345</c:v>
                      </c:pt>
                      <c:pt idx="90">
                        <c:v>44346</c:v>
                      </c:pt>
                      <c:pt idx="91">
                        <c:v>44347</c:v>
                      </c:pt>
                      <c:pt idx="92">
                        <c:v>44348</c:v>
                      </c:pt>
                      <c:pt idx="93">
                        <c:v>44349</c:v>
                      </c:pt>
                      <c:pt idx="94">
                        <c:v>44350</c:v>
                      </c:pt>
                      <c:pt idx="95">
                        <c:v>44351</c:v>
                      </c:pt>
                      <c:pt idx="96">
                        <c:v>44352</c:v>
                      </c:pt>
                      <c:pt idx="97">
                        <c:v>44353</c:v>
                      </c:pt>
                      <c:pt idx="98">
                        <c:v>44354</c:v>
                      </c:pt>
                      <c:pt idx="99">
                        <c:v>44355</c:v>
                      </c:pt>
                      <c:pt idx="100">
                        <c:v>44356</c:v>
                      </c:pt>
                      <c:pt idx="101">
                        <c:v>44357</c:v>
                      </c:pt>
                      <c:pt idx="102">
                        <c:v>44358</c:v>
                      </c:pt>
                      <c:pt idx="103">
                        <c:v>44359</c:v>
                      </c:pt>
                      <c:pt idx="104">
                        <c:v>44360</c:v>
                      </c:pt>
                      <c:pt idx="105">
                        <c:v>44361</c:v>
                      </c:pt>
                    </c:numCache>
                  </c:numRef>
                </c:cat>
                <c:val>
                  <c:numRef>
                    <c:extLst xmlns:c15="http://schemas.microsoft.com/office/drawing/2012/chart">
                      <c:ext xmlns:c15="http://schemas.microsoft.com/office/drawing/2012/chart" uri="{02D57815-91ED-43cb-92C2-25804820EDAC}">
                        <c15:formulaRef>
                          <c15:sqref>'Flow and Passage Data'!$D$3:$D$108</c15:sqref>
                        </c15:formulaRef>
                      </c:ext>
                    </c:extLst>
                    <c:numCache>
                      <c:formatCode>0.00</c:formatCode>
                      <c:ptCount val="106"/>
                      <c:pt idx="0">
                        <c:v>0</c:v>
                      </c:pt>
                      <c:pt idx="1">
                        <c:v>0</c:v>
                      </c:pt>
                      <c:pt idx="2">
                        <c:v>3.0226700251889165</c:v>
                      </c:pt>
                      <c:pt idx="3">
                        <c:v>0</c:v>
                      </c:pt>
                      <c:pt idx="4">
                        <c:v>2.7649769585253452</c:v>
                      </c:pt>
                      <c:pt idx="5">
                        <c:v>0</c:v>
                      </c:pt>
                      <c:pt idx="6">
                        <c:v>0</c:v>
                      </c:pt>
                      <c:pt idx="7">
                        <c:v>2.7649769585253452</c:v>
                      </c:pt>
                      <c:pt idx="8">
                        <c:v>0</c:v>
                      </c:pt>
                      <c:pt idx="9">
                        <c:v>2.6431718061674006</c:v>
                      </c:pt>
                      <c:pt idx="10">
                        <c:v>0</c:v>
                      </c:pt>
                      <c:pt idx="11">
                        <c:v>2.8368794326241131</c:v>
                      </c:pt>
                      <c:pt idx="12">
                        <c:v>0</c:v>
                      </c:pt>
                      <c:pt idx="13">
                        <c:v>0</c:v>
                      </c:pt>
                      <c:pt idx="14">
                        <c:v>3.0848329048843182</c:v>
                      </c:pt>
                      <c:pt idx="15">
                        <c:v>0</c:v>
                      </c:pt>
                      <c:pt idx="16">
                        <c:v>2.8368794326241131</c:v>
                      </c:pt>
                      <c:pt idx="17">
                        <c:v>0</c:v>
                      </c:pt>
                      <c:pt idx="18">
                        <c:v>2.7586206896551726</c:v>
                      </c:pt>
                      <c:pt idx="19">
                        <c:v>0</c:v>
                      </c:pt>
                      <c:pt idx="20">
                        <c:v>0</c:v>
                      </c:pt>
                      <c:pt idx="21">
                        <c:v>2.3437499999999996</c:v>
                      </c:pt>
                      <c:pt idx="22">
                        <c:v>0</c:v>
                      </c:pt>
                      <c:pt idx="23">
                        <c:v>3.1413612565445024</c:v>
                      </c:pt>
                      <c:pt idx="24">
                        <c:v>0</c:v>
                      </c:pt>
                      <c:pt idx="25">
                        <c:v>3.1662269129287592</c:v>
                      </c:pt>
                      <c:pt idx="26">
                        <c:v>0</c:v>
                      </c:pt>
                      <c:pt idx="27">
                        <c:v>0</c:v>
                      </c:pt>
                      <c:pt idx="28">
                        <c:v>2.9850746268656714</c:v>
                      </c:pt>
                      <c:pt idx="29">
                        <c:v>0</c:v>
                      </c:pt>
                      <c:pt idx="30">
                        <c:v>2.6143790849673199</c:v>
                      </c:pt>
                      <c:pt idx="31">
                        <c:v>0</c:v>
                      </c:pt>
                      <c:pt idx="32">
                        <c:v>0</c:v>
                      </c:pt>
                      <c:pt idx="33">
                        <c:v>0</c:v>
                      </c:pt>
                      <c:pt idx="34">
                        <c:v>38.845726970033297</c:v>
                      </c:pt>
                      <c:pt idx="35">
                        <c:v>38.435374149659864</c:v>
                      </c:pt>
                      <c:pt idx="36">
                        <c:v>38.222698072805137</c:v>
                      </c:pt>
                      <c:pt idx="37">
                        <c:v>39.354187689202831</c:v>
                      </c:pt>
                      <c:pt idx="38">
                        <c:v>39.209726443769</c:v>
                      </c:pt>
                      <c:pt idx="39">
                        <c:v>39.085239085239088</c:v>
                      </c:pt>
                      <c:pt idx="40">
                        <c:v>39.027027027027032</c:v>
                      </c:pt>
                      <c:pt idx="41">
                        <c:v>39.906103286384976</c:v>
                      </c:pt>
                      <c:pt idx="42">
                        <c:v>39.170506912442399</c:v>
                      </c:pt>
                      <c:pt idx="43">
                        <c:v>40</c:v>
                      </c:pt>
                      <c:pt idx="44">
                        <c:v>38.738738738738739</c:v>
                      </c:pt>
                      <c:pt idx="45">
                        <c:v>38.376891334250345</c:v>
                      </c:pt>
                      <c:pt idx="46">
                        <c:v>38.430311231393773</c:v>
                      </c:pt>
                      <c:pt idx="47">
                        <c:v>37.637362637362635</c:v>
                      </c:pt>
                      <c:pt idx="48">
                        <c:v>38.408779149519887</c:v>
                      </c:pt>
                      <c:pt idx="49">
                        <c:v>38.525730180806676</c:v>
                      </c:pt>
                      <c:pt idx="50">
                        <c:v>39.152759948652118</c:v>
                      </c:pt>
                      <c:pt idx="51">
                        <c:v>38.674698795180724</c:v>
                      </c:pt>
                      <c:pt idx="52">
                        <c:v>39.253539253539252</c:v>
                      </c:pt>
                      <c:pt idx="53">
                        <c:v>39.726027397260275</c:v>
                      </c:pt>
                      <c:pt idx="54">
                        <c:v>38.696808510638299</c:v>
                      </c:pt>
                      <c:pt idx="55">
                        <c:v>38.120104438642301</c:v>
                      </c:pt>
                      <c:pt idx="56">
                        <c:v>38.627700127064806</c:v>
                      </c:pt>
                      <c:pt idx="57">
                        <c:v>38.778054862842893</c:v>
                      </c:pt>
                      <c:pt idx="58">
                        <c:v>39.135959339263025</c:v>
                      </c:pt>
                      <c:pt idx="59">
                        <c:v>38.90339425587468</c:v>
                      </c:pt>
                      <c:pt idx="60">
                        <c:v>38.788659793814439</c:v>
                      </c:pt>
                      <c:pt idx="61">
                        <c:v>38.815789473684212</c:v>
                      </c:pt>
                      <c:pt idx="62">
                        <c:v>38.518518518518519</c:v>
                      </c:pt>
                      <c:pt idx="63">
                        <c:v>39.38697318007663</c:v>
                      </c:pt>
                      <c:pt idx="64">
                        <c:v>39.419404125286476</c:v>
                      </c:pt>
                      <c:pt idx="65">
                        <c:v>39.642567018683991</c:v>
                      </c:pt>
                      <c:pt idx="66">
                        <c:v>39.104220499569337</c:v>
                      </c:pt>
                      <c:pt idx="67">
                        <c:v>38.96551724137931</c:v>
                      </c:pt>
                      <c:pt idx="68">
                        <c:v>39.044481054365733</c:v>
                      </c:pt>
                      <c:pt idx="69">
                        <c:v>39.762611275964389</c:v>
                      </c:pt>
                      <c:pt idx="70">
                        <c:v>39.469453376205784</c:v>
                      </c:pt>
                      <c:pt idx="71">
                        <c:v>39.295154185022028</c:v>
                      </c:pt>
                      <c:pt idx="72">
                        <c:v>39.61538461538462</c:v>
                      </c:pt>
                      <c:pt idx="73">
                        <c:v>38.96907216494845</c:v>
                      </c:pt>
                      <c:pt idx="74">
                        <c:v>38.824763903462753</c:v>
                      </c:pt>
                      <c:pt idx="75">
                        <c:v>38.719211822660093</c:v>
                      </c:pt>
                      <c:pt idx="76">
                        <c:v>38.829787234042549</c:v>
                      </c:pt>
                      <c:pt idx="77">
                        <c:v>38.788870703764324</c:v>
                      </c:pt>
                      <c:pt idx="78">
                        <c:v>39.133627019089573</c:v>
                      </c:pt>
                      <c:pt idx="79">
                        <c:v>39.325068870523424</c:v>
                      </c:pt>
                      <c:pt idx="80">
                        <c:v>38.661202185792348</c:v>
                      </c:pt>
                      <c:pt idx="81">
                        <c:v>39.40959409594096</c:v>
                      </c:pt>
                      <c:pt idx="82">
                        <c:v>39.205955334987593</c:v>
                      </c:pt>
                      <c:pt idx="83">
                        <c:v>39.432753888380603</c:v>
                      </c:pt>
                      <c:pt idx="84">
                        <c:v>39.320388349514559</c:v>
                      </c:pt>
                      <c:pt idx="85">
                        <c:v>39.481555333998003</c:v>
                      </c:pt>
                      <c:pt idx="86">
                        <c:v>39.076923076923073</c:v>
                      </c:pt>
                      <c:pt idx="87">
                        <c:v>39.082751744765702</c:v>
                      </c:pt>
                      <c:pt idx="88">
                        <c:v>38.908450704225352</c:v>
                      </c:pt>
                      <c:pt idx="89">
                        <c:v>39.417989417989418</c:v>
                      </c:pt>
                      <c:pt idx="90">
                        <c:v>39.345711759504866</c:v>
                      </c:pt>
                      <c:pt idx="91">
                        <c:v>39.449541284403672</c:v>
                      </c:pt>
                      <c:pt idx="92">
                        <c:v>39.221014492753625</c:v>
                      </c:pt>
                      <c:pt idx="93">
                        <c:v>39.241622574955912</c:v>
                      </c:pt>
                      <c:pt idx="94">
                        <c:v>39.123376623376629</c:v>
                      </c:pt>
                      <c:pt idx="95">
                        <c:v>39.098837209302324</c:v>
                      </c:pt>
                      <c:pt idx="96">
                        <c:v>39.665970772442591</c:v>
                      </c:pt>
                      <c:pt idx="97">
                        <c:v>39.037800687285227</c:v>
                      </c:pt>
                      <c:pt idx="98">
                        <c:v>39.739884393063583</c:v>
                      </c:pt>
                      <c:pt idx="99">
                        <c:v>39.895013123359583</c:v>
                      </c:pt>
                      <c:pt idx="100">
                        <c:v>38.927507447864947</c:v>
                      </c:pt>
                      <c:pt idx="101">
                        <c:v>38.723404255319153</c:v>
                      </c:pt>
                      <c:pt idx="102">
                        <c:v>38.764044943820224</c:v>
                      </c:pt>
                      <c:pt idx="103">
                        <c:v>38.492462311557787</c:v>
                      </c:pt>
                      <c:pt idx="104">
                        <c:v>38.812785388127857</c:v>
                      </c:pt>
                      <c:pt idx="105">
                        <c:v>38.642297650130551</c:v>
                      </c:pt>
                    </c:numCache>
                  </c:numRef>
                </c:val>
                <c:smooth val="0"/>
                <c:extLst xmlns:c15="http://schemas.microsoft.com/office/drawing/2012/chart">
                  <c:ext xmlns:c16="http://schemas.microsoft.com/office/drawing/2014/chart" uri="{C3380CC4-5D6E-409C-BE32-E72D297353CC}">
                    <c16:uniqueId val="{00000006-744A-443A-869C-24377837EC37}"/>
                  </c:ext>
                </c:extLst>
              </c15:ser>
            </c15:filteredLineSeries>
          </c:ext>
        </c:extLst>
      </c:lineChart>
      <c:dateAx>
        <c:axId val="1229544160"/>
        <c:scaling>
          <c:orientation val="minMax"/>
          <c:max val="44347"/>
          <c:min val="44287"/>
        </c:scaling>
        <c:delete val="0"/>
        <c:axPos val="b"/>
        <c:numFmt formatCode="m/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9559520"/>
        <c:crosses val="autoZero"/>
        <c:auto val="1"/>
        <c:lblOffset val="100"/>
        <c:baseTimeUnit val="days"/>
      </c:dateAx>
      <c:valAx>
        <c:axId val="1229559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954416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sz="1400" b="1" i="0" u="none" strike="noStrike" kern="1200" spc="0" baseline="0">
                <a:solidFill>
                  <a:sysClr val="windowText" lastClr="000000">
                    <a:lumMod val="65000"/>
                    <a:lumOff val="35000"/>
                  </a:sysClr>
                </a:solidFill>
              </a:rPr>
              <a:t>MY 2022 </a:t>
            </a:r>
          </a:p>
        </c:rich>
      </c:tx>
      <c:layout>
        <c:manualLayout>
          <c:xMode val="edge"/>
          <c:yMode val="edge"/>
          <c:x val="0.18430520477393156"/>
          <c:y val="0.15083333333333335"/>
        </c:manualLayout>
      </c:layout>
      <c:overlay val="0"/>
      <c:spPr>
        <a:solidFill>
          <a:sysClr val="window" lastClr="FFFFFF"/>
        </a:solid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022582082900014"/>
          <c:y val="8.3958333333333343E-2"/>
          <c:w val="0.840948183363872"/>
          <c:h val="0.59664315398075241"/>
        </c:manualLayout>
      </c:layout>
      <c:lineChart>
        <c:grouping val="standard"/>
        <c:varyColors val="0"/>
        <c:ser>
          <c:idx val="5"/>
          <c:order val="4"/>
          <c:tx>
            <c:v>Clearwater - Late</c:v>
          </c:tx>
          <c:spPr>
            <a:ln w="28575" cap="rnd">
              <a:solidFill>
                <a:srgbClr val="0F9ED5"/>
              </a:solidFill>
              <a:round/>
            </a:ln>
            <a:effectLst/>
          </c:spPr>
          <c:marker>
            <c:symbol val="none"/>
          </c:marker>
          <c:cat>
            <c:numRef>
              <c:f>'Flow and Passage Data'!$R$3:$R$108</c:f>
              <c:numCache>
                <c:formatCode>m/d/yyyy</c:formatCode>
                <c:ptCount val="106"/>
                <c:pt idx="0">
                  <c:v>44621</c:v>
                </c:pt>
                <c:pt idx="1">
                  <c:v>44622</c:v>
                </c:pt>
                <c:pt idx="2">
                  <c:v>44623</c:v>
                </c:pt>
                <c:pt idx="3">
                  <c:v>44624</c:v>
                </c:pt>
                <c:pt idx="4">
                  <c:v>44625</c:v>
                </c:pt>
                <c:pt idx="5">
                  <c:v>44626</c:v>
                </c:pt>
                <c:pt idx="6">
                  <c:v>44627</c:v>
                </c:pt>
                <c:pt idx="7">
                  <c:v>44628</c:v>
                </c:pt>
                <c:pt idx="8">
                  <c:v>44629</c:v>
                </c:pt>
                <c:pt idx="9">
                  <c:v>44630</c:v>
                </c:pt>
                <c:pt idx="10">
                  <c:v>44631</c:v>
                </c:pt>
                <c:pt idx="11">
                  <c:v>44632</c:v>
                </c:pt>
                <c:pt idx="12">
                  <c:v>44633</c:v>
                </c:pt>
                <c:pt idx="13">
                  <c:v>44634</c:v>
                </c:pt>
                <c:pt idx="14">
                  <c:v>44635</c:v>
                </c:pt>
                <c:pt idx="15">
                  <c:v>44636</c:v>
                </c:pt>
                <c:pt idx="16">
                  <c:v>44637</c:v>
                </c:pt>
                <c:pt idx="17">
                  <c:v>44638</c:v>
                </c:pt>
                <c:pt idx="18">
                  <c:v>44639</c:v>
                </c:pt>
                <c:pt idx="19">
                  <c:v>44640</c:v>
                </c:pt>
                <c:pt idx="20">
                  <c:v>44641</c:v>
                </c:pt>
                <c:pt idx="21">
                  <c:v>44642</c:v>
                </c:pt>
                <c:pt idx="22">
                  <c:v>44643</c:v>
                </c:pt>
                <c:pt idx="23">
                  <c:v>44644</c:v>
                </c:pt>
                <c:pt idx="24">
                  <c:v>44645</c:v>
                </c:pt>
                <c:pt idx="25">
                  <c:v>44646</c:v>
                </c:pt>
                <c:pt idx="26">
                  <c:v>44647</c:v>
                </c:pt>
                <c:pt idx="27">
                  <c:v>44648</c:v>
                </c:pt>
                <c:pt idx="28">
                  <c:v>44649</c:v>
                </c:pt>
                <c:pt idx="29">
                  <c:v>44650</c:v>
                </c:pt>
                <c:pt idx="30">
                  <c:v>44651</c:v>
                </c:pt>
                <c:pt idx="31">
                  <c:v>44652</c:v>
                </c:pt>
                <c:pt idx="32">
                  <c:v>44653</c:v>
                </c:pt>
                <c:pt idx="33">
                  <c:v>44654</c:v>
                </c:pt>
                <c:pt idx="34">
                  <c:v>44655</c:v>
                </c:pt>
                <c:pt idx="35">
                  <c:v>44656</c:v>
                </c:pt>
                <c:pt idx="36">
                  <c:v>44657</c:v>
                </c:pt>
                <c:pt idx="37">
                  <c:v>44658</c:v>
                </c:pt>
                <c:pt idx="38">
                  <c:v>44659</c:v>
                </c:pt>
                <c:pt idx="39">
                  <c:v>44660</c:v>
                </c:pt>
                <c:pt idx="40">
                  <c:v>44661</c:v>
                </c:pt>
                <c:pt idx="41">
                  <c:v>44662</c:v>
                </c:pt>
                <c:pt idx="42">
                  <c:v>44663</c:v>
                </c:pt>
                <c:pt idx="43">
                  <c:v>44664</c:v>
                </c:pt>
                <c:pt idx="44">
                  <c:v>44665</c:v>
                </c:pt>
                <c:pt idx="45">
                  <c:v>44666</c:v>
                </c:pt>
                <c:pt idx="46">
                  <c:v>44667</c:v>
                </c:pt>
                <c:pt idx="47">
                  <c:v>44668</c:v>
                </c:pt>
                <c:pt idx="48">
                  <c:v>44669</c:v>
                </c:pt>
                <c:pt idx="49">
                  <c:v>44670</c:v>
                </c:pt>
                <c:pt idx="50">
                  <c:v>44671</c:v>
                </c:pt>
                <c:pt idx="51">
                  <c:v>44672</c:v>
                </c:pt>
                <c:pt idx="52">
                  <c:v>44673</c:v>
                </c:pt>
                <c:pt idx="53">
                  <c:v>44674</c:v>
                </c:pt>
                <c:pt idx="54">
                  <c:v>44675</c:v>
                </c:pt>
                <c:pt idx="55">
                  <c:v>44676</c:v>
                </c:pt>
                <c:pt idx="56">
                  <c:v>44677</c:v>
                </c:pt>
                <c:pt idx="57">
                  <c:v>44678</c:v>
                </c:pt>
                <c:pt idx="58">
                  <c:v>44679</c:v>
                </c:pt>
                <c:pt idx="59">
                  <c:v>44680</c:v>
                </c:pt>
                <c:pt idx="60">
                  <c:v>44681</c:v>
                </c:pt>
                <c:pt idx="61">
                  <c:v>44682</c:v>
                </c:pt>
                <c:pt idx="62">
                  <c:v>44683</c:v>
                </c:pt>
                <c:pt idx="63">
                  <c:v>44684</c:v>
                </c:pt>
                <c:pt idx="64">
                  <c:v>44685</c:v>
                </c:pt>
                <c:pt idx="65">
                  <c:v>44686</c:v>
                </c:pt>
                <c:pt idx="66">
                  <c:v>44687</c:v>
                </c:pt>
                <c:pt idx="67">
                  <c:v>44688</c:v>
                </c:pt>
                <c:pt idx="68">
                  <c:v>44689</c:v>
                </c:pt>
                <c:pt idx="69">
                  <c:v>44690</c:v>
                </c:pt>
                <c:pt idx="70">
                  <c:v>44691</c:v>
                </c:pt>
                <c:pt idx="71">
                  <c:v>44692</c:v>
                </c:pt>
                <c:pt idx="72">
                  <c:v>44693</c:v>
                </c:pt>
                <c:pt idx="73">
                  <c:v>44694</c:v>
                </c:pt>
                <c:pt idx="74">
                  <c:v>44695</c:v>
                </c:pt>
                <c:pt idx="75">
                  <c:v>44696</c:v>
                </c:pt>
                <c:pt idx="76">
                  <c:v>44697</c:v>
                </c:pt>
                <c:pt idx="77">
                  <c:v>44698</c:v>
                </c:pt>
                <c:pt idx="78">
                  <c:v>44699</c:v>
                </c:pt>
                <c:pt idx="79">
                  <c:v>44700</c:v>
                </c:pt>
                <c:pt idx="80">
                  <c:v>44701</c:v>
                </c:pt>
                <c:pt idx="81">
                  <c:v>44702</c:v>
                </c:pt>
                <c:pt idx="82">
                  <c:v>44703</c:v>
                </c:pt>
                <c:pt idx="83">
                  <c:v>44704</c:v>
                </c:pt>
                <c:pt idx="84">
                  <c:v>44705</c:v>
                </c:pt>
                <c:pt idx="85">
                  <c:v>44706</c:v>
                </c:pt>
                <c:pt idx="86">
                  <c:v>44707</c:v>
                </c:pt>
                <c:pt idx="87">
                  <c:v>44708</c:v>
                </c:pt>
                <c:pt idx="88">
                  <c:v>44709</c:v>
                </c:pt>
                <c:pt idx="89">
                  <c:v>44710</c:v>
                </c:pt>
                <c:pt idx="90">
                  <c:v>44711</c:v>
                </c:pt>
                <c:pt idx="91">
                  <c:v>44712</c:v>
                </c:pt>
                <c:pt idx="92">
                  <c:v>44713</c:v>
                </c:pt>
                <c:pt idx="93">
                  <c:v>44714</c:v>
                </c:pt>
                <c:pt idx="94">
                  <c:v>44715</c:v>
                </c:pt>
                <c:pt idx="95">
                  <c:v>44716</c:v>
                </c:pt>
                <c:pt idx="96">
                  <c:v>44717</c:v>
                </c:pt>
                <c:pt idx="97">
                  <c:v>44718</c:v>
                </c:pt>
                <c:pt idx="98">
                  <c:v>44719</c:v>
                </c:pt>
                <c:pt idx="99">
                  <c:v>44720</c:v>
                </c:pt>
                <c:pt idx="100">
                  <c:v>44721</c:v>
                </c:pt>
                <c:pt idx="101">
                  <c:v>44722</c:v>
                </c:pt>
                <c:pt idx="102">
                  <c:v>44723</c:v>
                </c:pt>
                <c:pt idx="103">
                  <c:v>44724</c:v>
                </c:pt>
                <c:pt idx="104">
                  <c:v>44725</c:v>
                </c:pt>
                <c:pt idx="105">
                  <c:v>44726</c:v>
                </c:pt>
              </c:numCache>
            </c:numRef>
          </c:cat>
          <c:val>
            <c:numRef>
              <c:f>'Flow and Passage Data'!$W$3:$W$108</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0.15319800842589046</c:v>
                </c:pt>
                <c:pt idx="48">
                  <c:v>3.5618536959019589</c:v>
                </c:pt>
                <c:pt idx="49">
                  <c:v>7.2003063960168285</c:v>
                </c:pt>
                <c:pt idx="50">
                  <c:v>9.8046725392569432</c:v>
                </c:pt>
                <c:pt idx="51">
                  <c:v>12.715434699348835</c:v>
                </c:pt>
                <c:pt idx="52">
                  <c:v>13.672922252010641</c:v>
                </c:pt>
                <c:pt idx="53">
                  <c:v>14.66870930677892</c:v>
                </c:pt>
                <c:pt idx="54">
                  <c:v>17.158176943699619</c:v>
                </c:pt>
                <c:pt idx="55">
                  <c:v>22.098812715434541</c:v>
                </c:pt>
                <c:pt idx="56">
                  <c:v>27.882037533511852</c:v>
                </c:pt>
                <c:pt idx="57">
                  <c:v>35.924932975871393</c:v>
                </c:pt>
                <c:pt idx="58">
                  <c:v>43.661432401379507</c:v>
                </c:pt>
                <c:pt idx="59">
                  <c:v>54.270394484873307</c:v>
                </c:pt>
                <c:pt idx="60">
                  <c:v>64.955955572579882</c:v>
                </c:pt>
                <c:pt idx="61">
                  <c:v>74.339333588664715</c:v>
                </c:pt>
                <c:pt idx="62">
                  <c:v>79.318268862505647</c:v>
                </c:pt>
                <c:pt idx="63">
                  <c:v>84.450402144772454</c:v>
                </c:pt>
                <c:pt idx="64">
                  <c:v>86.824971275373514</c:v>
                </c:pt>
                <c:pt idx="65">
                  <c:v>90.884718498659197</c:v>
                </c:pt>
                <c:pt idx="66">
                  <c:v>94.829567215625474</c:v>
                </c:pt>
                <c:pt idx="67">
                  <c:v>97.740329375717096</c:v>
                </c:pt>
                <c:pt idx="68">
                  <c:v>98.889314438911157</c:v>
                </c:pt>
                <c:pt idx="69">
                  <c:v>99.157410953656438</c:v>
                </c:pt>
                <c:pt idx="70">
                  <c:v>99.272309459975844</c:v>
                </c:pt>
                <c:pt idx="71">
                  <c:v>99.272309459975844</c:v>
                </c:pt>
                <c:pt idx="72">
                  <c:v>99.310608962082313</c:v>
                </c:pt>
                <c:pt idx="73">
                  <c:v>99.38720796629525</c:v>
                </c:pt>
                <c:pt idx="74">
                  <c:v>99.463806970508188</c:v>
                </c:pt>
                <c:pt idx="75">
                  <c:v>99.463806970508188</c:v>
                </c:pt>
                <c:pt idx="76">
                  <c:v>99.578705476827594</c:v>
                </c:pt>
                <c:pt idx="77">
                  <c:v>99.655304481040531</c:v>
                </c:pt>
                <c:pt idx="78">
                  <c:v>99.808502489466406</c:v>
                </c:pt>
                <c:pt idx="79">
                  <c:v>99.846801991572875</c:v>
                </c:pt>
                <c:pt idx="80">
                  <c:v>99.846801991572875</c:v>
                </c:pt>
                <c:pt idx="81">
                  <c:v>99.846801991572875</c:v>
                </c:pt>
                <c:pt idx="82">
                  <c:v>99.846801991572875</c:v>
                </c:pt>
                <c:pt idx="83">
                  <c:v>99.846801991572875</c:v>
                </c:pt>
                <c:pt idx="84">
                  <c:v>99.846801991572875</c:v>
                </c:pt>
                <c:pt idx="85">
                  <c:v>99.846801991572875</c:v>
                </c:pt>
                <c:pt idx="86">
                  <c:v>99.923400995785812</c:v>
                </c:pt>
                <c:pt idx="87">
                  <c:v>99.923400995785812</c:v>
                </c:pt>
                <c:pt idx="88">
                  <c:v>99.961700497892281</c:v>
                </c:pt>
                <c:pt idx="89">
                  <c:v>99.961700497892281</c:v>
                </c:pt>
                <c:pt idx="90">
                  <c:v>99.961700497892281</c:v>
                </c:pt>
                <c:pt idx="91">
                  <c:v>99.999999999998749</c:v>
                </c:pt>
                <c:pt idx="92">
                  <c:v>99.999999999998749</c:v>
                </c:pt>
                <c:pt idx="93">
                  <c:v>99.999999999998749</c:v>
                </c:pt>
                <c:pt idx="94">
                  <c:v>99.999999999998749</c:v>
                </c:pt>
                <c:pt idx="95">
                  <c:v>99.999999999998749</c:v>
                </c:pt>
                <c:pt idx="96">
                  <c:v>99.999999999998749</c:v>
                </c:pt>
                <c:pt idx="97">
                  <c:v>99.999999999998749</c:v>
                </c:pt>
                <c:pt idx="98">
                  <c:v>99.999999999998749</c:v>
                </c:pt>
                <c:pt idx="99">
                  <c:v>99.999999999998749</c:v>
                </c:pt>
                <c:pt idx="100">
                  <c:v>99.999999999998749</c:v>
                </c:pt>
                <c:pt idx="101">
                  <c:v>99.999999999998749</c:v>
                </c:pt>
                <c:pt idx="102">
                  <c:v>99.999999999998749</c:v>
                </c:pt>
                <c:pt idx="103">
                  <c:v>99.999999999998749</c:v>
                </c:pt>
                <c:pt idx="104">
                  <c:v>99.999999999998749</c:v>
                </c:pt>
                <c:pt idx="105">
                  <c:v>99.999999999998749</c:v>
                </c:pt>
              </c:numCache>
            </c:numRef>
          </c:val>
          <c:smooth val="0"/>
          <c:extLst>
            <c:ext xmlns:c16="http://schemas.microsoft.com/office/drawing/2014/chart" uri="{C3380CC4-5D6E-409C-BE32-E72D297353CC}">
              <c16:uniqueId val="{00000000-AF33-4C8E-84E8-60508C2CE976}"/>
            </c:ext>
          </c:extLst>
        </c:ser>
        <c:ser>
          <c:idx val="4"/>
          <c:order val="3"/>
          <c:tx>
            <c:v>Clearwater - Early</c:v>
          </c:tx>
          <c:spPr>
            <a:ln w="28575" cap="rnd">
              <a:solidFill>
                <a:srgbClr val="156082"/>
              </a:solidFill>
              <a:round/>
            </a:ln>
            <a:effectLst/>
          </c:spPr>
          <c:marker>
            <c:symbol val="none"/>
          </c:marker>
          <c:cat>
            <c:numRef>
              <c:f>'Flow and Passage Data'!$R$3:$R$108</c:f>
              <c:numCache>
                <c:formatCode>m/d/yyyy</c:formatCode>
                <c:ptCount val="106"/>
                <c:pt idx="0">
                  <c:v>44621</c:v>
                </c:pt>
                <c:pt idx="1">
                  <c:v>44622</c:v>
                </c:pt>
                <c:pt idx="2">
                  <c:v>44623</c:v>
                </c:pt>
                <c:pt idx="3">
                  <c:v>44624</c:v>
                </c:pt>
                <c:pt idx="4">
                  <c:v>44625</c:v>
                </c:pt>
                <c:pt idx="5">
                  <c:v>44626</c:v>
                </c:pt>
                <c:pt idx="6">
                  <c:v>44627</c:v>
                </c:pt>
                <c:pt idx="7">
                  <c:v>44628</c:v>
                </c:pt>
                <c:pt idx="8">
                  <c:v>44629</c:v>
                </c:pt>
                <c:pt idx="9">
                  <c:v>44630</c:v>
                </c:pt>
                <c:pt idx="10">
                  <c:v>44631</c:v>
                </c:pt>
                <c:pt idx="11">
                  <c:v>44632</c:v>
                </c:pt>
                <c:pt idx="12">
                  <c:v>44633</c:v>
                </c:pt>
                <c:pt idx="13">
                  <c:v>44634</c:v>
                </c:pt>
                <c:pt idx="14">
                  <c:v>44635</c:v>
                </c:pt>
                <c:pt idx="15">
                  <c:v>44636</c:v>
                </c:pt>
                <c:pt idx="16">
                  <c:v>44637</c:v>
                </c:pt>
                <c:pt idx="17">
                  <c:v>44638</c:v>
                </c:pt>
                <c:pt idx="18">
                  <c:v>44639</c:v>
                </c:pt>
                <c:pt idx="19">
                  <c:v>44640</c:v>
                </c:pt>
                <c:pt idx="20">
                  <c:v>44641</c:v>
                </c:pt>
                <c:pt idx="21">
                  <c:v>44642</c:v>
                </c:pt>
                <c:pt idx="22">
                  <c:v>44643</c:v>
                </c:pt>
                <c:pt idx="23">
                  <c:v>44644</c:v>
                </c:pt>
                <c:pt idx="24">
                  <c:v>44645</c:v>
                </c:pt>
                <c:pt idx="25">
                  <c:v>44646</c:v>
                </c:pt>
                <c:pt idx="26">
                  <c:v>44647</c:v>
                </c:pt>
                <c:pt idx="27">
                  <c:v>44648</c:v>
                </c:pt>
                <c:pt idx="28">
                  <c:v>44649</c:v>
                </c:pt>
                <c:pt idx="29">
                  <c:v>44650</c:v>
                </c:pt>
                <c:pt idx="30">
                  <c:v>44651</c:v>
                </c:pt>
                <c:pt idx="31">
                  <c:v>44652</c:v>
                </c:pt>
                <c:pt idx="32">
                  <c:v>44653</c:v>
                </c:pt>
                <c:pt idx="33">
                  <c:v>44654</c:v>
                </c:pt>
                <c:pt idx="34">
                  <c:v>44655</c:v>
                </c:pt>
                <c:pt idx="35">
                  <c:v>44656</c:v>
                </c:pt>
                <c:pt idx="36">
                  <c:v>44657</c:v>
                </c:pt>
                <c:pt idx="37">
                  <c:v>44658</c:v>
                </c:pt>
                <c:pt idx="38">
                  <c:v>44659</c:v>
                </c:pt>
                <c:pt idx="39">
                  <c:v>44660</c:v>
                </c:pt>
                <c:pt idx="40">
                  <c:v>44661</c:v>
                </c:pt>
                <c:pt idx="41">
                  <c:v>44662</c:v>
                </c:pt>
                <c:pt idx="42">
                  <c:v>44663</c:v>
                </c:pt>
                <c:pt idx="43">
                  <c:v>44664</c:v>
                </c:pt>
                <c:pt idx="44">
                  <c:v>44665</c:v>
                </c:pt>
                <c:pt idx="45">
                  <c:v>44666</c:v>
                </c:pt>
                <c:pt idx="46">
                  <c:v>44667</c:v>
                </c:pt>
                <c:pt idx="47">
                  <c:v>44668</c:v>
                </c:pt>
                <c:pt idx="48">
                  <c:v>44669</c:v>
                </c:pt>
                <c:pt idx="49">
                  <c:v>44670</c:v>
                </c:pt>
                <c:pt idx="50">
                  <c:v>44671</c:v>
                </c:pt>
                <c:pt idx="51">
                  <c:v>44672</c:v>
                </c:pt>
                <c:pt idx="52">
                  <c:v>44673</c:v>
                </c:pt>
                <c:pt idx="53">
                  <c:v>44674</c:v>
                </c:pt>
                <c:pt idx="54">
                  <c:v>44675</c:v>
                </c:pt>
                <c:pt idx="55">
                  <c:v>44676</c:v>
                </c:pt>
                <c:pt idx="56">
                  <c:v>44677</c:v>
                </c:pt>
                <c:pt idx="57">
                  <c:v>44678</c:v>
                </c:pt>
                <c:pt idx="58">
                  <c:v>44679</c:v>
                </c:pt>
                <c:pt idx="59">
                  <c:v>44680</c:v>
                </c:pt>
                <c:pt idx="60">
                  <c:v>44681</c:v>
                </c:pt>
                <c:pt idx="61">
                  <c:v>44682</c:v>
                </c:pt>
                <c:pt idx="62">
                  <c:v>44683</c:v>
                </c:pt>
                <c:pt idx="63">
                  <c:v>44684</c:v>
                </c:pt>
                <c:pt idx="64">
                  <c:v>44685</c:v>
                </c:pt>
                <c:pt idx="65">
                  <c:v>44686</c:v>
                </c:pt>
                <c:pt idx="66">
                  <c:v>44687</c:v>
                </c:pt>
                <c:pt idx="67">
                  <c:v>44688</c:v>
                </c:pt>
                <c:pt idx="68">
                  <c:v>44689</c:v>
                </c:pt>
                <c:pt idx="69">
                  <c:v>44690</c:v>
                </c:pt>
                <c:pt idx="70">
                  <c:v>44691</c:v>
                </c:pt>
                <c:pt idx="71">
                  <c:v>44692</c:v>
                </c:pt>
                <c:pt idx="72">
                  <c:v>44693</c:v>
                </c:pt>
                <c:pt idx="73">
                  <c:v>44694</c:v>
                </c:pt>
                <c:pt idx="74">
                  <c:v>44695</c:v>
                </c:pt>
                <c:pt idx="75">
                  <c:v>44696</c:v>
                </c:pt>
                <c:pt idx="76">
                  <c:v>44697</c:v>
                </c:pt>
                <c:pt idx="77">
                  <c:v>44698</c:v>
                </c:pt>
                <c:pt idx="78">
                  <c:v>44699</c:v>
                </c:pt>
                <c:pt idx="79">
                  <c:v>44700</c:v>
                </c:pt>
                <c:pt idx="80">
                  <c:v>44701</c:v>
                </c:pt>
                <c:pt idx="81">
                  <c:v>44702</c:v>
                </c:pt>
                <c:pt idx="82">
                  <c:v>44703</c:v>
                </c:pt>
                <c:pt idx="83">
                  <c:v>44704</c:v>
                </c:pt>
                <c:pt idx="84">
                  <c:v>44705</c:v>
                </c:pt>
                <c:pt idx="85">
                  <c:v>44706</c:v>
                </c:pt>
                <c:pt idx="86">
                  <c:v>44707</c:v>
                </c:pt>
                <c:pt idx="87">
                  <c:v>44708</c:v>
                </c:pt>
                <c:pt idx="88">
                  <c:v>44709</c:v>
                </c:pt>
                <c:pt idx="89">
                  <c:v>44710</c:v>
                </c:pt>
                <c:pt idx="90">
                  <c:v>44711</c:v>
                </c:pt>
                <c:pt idx="91">
                  <c:v>44712</c:v>
                </c:pt>
                <c:pt idx="92">
                  <c:v>44713</c:v>
                </c:pt>
                <c:pt idx="93">
                  <c:v>44714</c:v>
                </c:pt>
                <c:pt idx="94">
                  <c:v>44715</c:v>
                </c:pt>
                <c:pt idx="95">
                  <c:v>44716</c:v>
                </c:pt>
                <c:pt idx="96">
                  <c:v>44717</c:v>
                </c:pt>
                <c:pt idx="97">
                  <c:v>44718</c:v>
                </c:pt>
                <c:pt idx="98">
                  <c:v>44719</c:v>
                </c:pt>
                <c:pt idx="99">
                  <c:v>44720</c:v>
                </c:pt>
                <c:pt idx="100">
                  <c:v>44721</c:v>
                </c:pt>
                <c:pt idx="101">
                  <c:v>44722</c:v>
                </c:pt>
                <c:pt idx="102">
                  <c:v>44723</c:v>
                </c:pt>
                <c:pt idx="103">
                  <c:v>44724</c:v>
                </c:pt>
                <c:pt idx="104">
                  <c:v>44725</c:v>
                </c:pt>
                <c:pt idx="105">
                  <c:v>44726</c:v>
                </c:pt>
              </c:numCache>
            </c:numRef>
          </c:cat>
          <c:val>
            <c:numRef>
              <c:f>'Flow and Passage Data'!$V$3:$V$108</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0.35621761658031093</c:v>
                </c:pt>
                <c:pt idx="34">
                  <c:v>1.1010362694300522</c:v>
                </c:pt>
                <c:pt idx="35">
                  <c:v>1.8134715025906765</c:v>
                </c:pt>
                <c:pt idx="36">
                  <c:v>2.5259067357513008</c:v>
                </c:pt>
                <c:pt idx="37">
                  <c:v>3.6269430051813565</c:v>
                </c:pt>
                <c:pt idx="38">
                  <c:v>4.0803108808290265</c:v>
                </c:pt>
                <c:pt idx="39">
                  <c:v>4.5336787564766965</c:v>
                </c:pt>
                <c:pt idx="40">
                  <c:v>5.1813471502590822</c:v>
                </c:pt>
                <c:pt idx="41">
                  <c:v>5.7318652849741101</c:v>
                </c:pt>
                <c:pt idx="42">
                  <c:v>6.9624352331606429</c:v>
                </c:pt>
                <c:pt idx="43">
                  <c:v>7.5777202072539094</c:v>
                </c:pt>
                <c:pt idx="44">
                  <c:v>8.8730569948186577</c:v>
                </c:pt>
                <c:pt idx="45">
                  <c:v>9.5531088082901441</c:v>
                </c:pt>
                <c:pt idx="46">
                  <c:v>10.718911917098406</c:v>
                </c:pt>
                <c:pt idx="47">
                  <c:v>11.366580310880774</c:v>
                </c:pt>
                <c:pt idx="48">
                  <c:v>12.694300518134629</c:v>
                </c:pt>
                <c:pt idx="49">
                  <c:v>13.27720207253876</c:v>
                </c:pt>
                <c:pt idx="50">
                  <c:v>13.957253886010246</c:v>
                </c:pt>
                <c:pt idx="51">
                  <c:v>14.993523316062035</c:v>
                </c:pt>
                <c:pt idx="52">
                  <c:v>15.867875647668232</c:v>
                </c:pt>
                <c:pt idx="53">
                  <c:v>17.033678756476494</c:v>
                </c:pt>
                <c:pt idx="54">
                  <c:v>21.113989637305412</c:v>
                </c:pt>
                <c:pt idx="55">
                  <c:v>27.266839378237908</c:v>
                </c:pt>
                <c:pt idx="56">
                  <c:v>32.221502590673026</c:v>
                </c:pt>
                <c:pt idx="57">
                  <c:v>38.633419689118469</c:v>
                </c:pt>
                <c:pt idx="58">
                  <c:v>47.085492227978371</c:v>
                </c:pt>
                <c:pt idx="59">
                  <c:v>58.646373056993639</c:v>
                </c:pt>
                <c:pt idx="60">
                  <c:v>67.648963730569349</c:v>
                </c:pt>
                <c:pt idx="61">
                  <c:v>75.7124352331616</c:v>
                </c:pt>
                <c:pt idx="62">
                  <c:v>80.278497409328295</c:v>
                </c:pt>
                <c:pt idx="63">
                  <c:v>84.941709844562368</c:v>
                </c:pt>
                <c:pt idx="64">
                  <c:v>87.208549222801153</c:v>
                </c:pt>
                <c:pt idx="65">
                  <c:v>91.094559585496214</c:v>
                </c:pt>
                <c:pt idx="66">
                  <c:v>95.207253886015152</c:v>
                </c:pt>
                <c:pt idx="67">
                  <c:v>98.121761658036448</c:v>
                </c:pt>
                <c:pt idx="68">
                  <c:v>99.125647668399338</c:v>
                </c:pt>
                <c:pt idx="69">
                  <c:v>99.384715025912342</c:v>
                </c:pt>
                <c:pt idx="70">
                  <c:v>99.514248704668844</c:v>
                </c:pt>
                <c:pt idx="71">
                  <c:v>99.611398963736221</c:v>
                </c:pt>
                <c:pt idx="72">
                  <c:v>99.611398963736221</c:v>
                </c:pt>
                <c:pt idx="73">
                  <c:v>99.643782383425346</c:v>
                </c:pt>
                <c:pt idx="74">
                  <c:v>99.643782383425346</c:v>
                </c:pt>
                <c:pt idx="75">
                  <c:v>99.643782383425346</c:v>
                </c:pt>
                <c:pt idx="76">
                  <c:v>99.643782383425346</c:v>
                </c:pt>
                <c:pt idx="77">
                  <c:v>99.708549222803597</c:v>
                </c:pt>
                <c:pt idx="78">
                  <c:v>99.773316062181848</c:v>
                </c:pt>
                <c:pt idx="79">
                  <c:v>99.838082901560099</c:v>
                </c:pt>
                <c:pt idx="80">
                  <c:v>99.870466321249225</c:v>
                </c:pt>
                <c:pt idx="81">
                  <c:v>99.935233160627476</c:v>
                </c:pt>
                <c:pt idx="82">
                  <c:v>99.935233160627476</c:v>
                </c:pt>
                <c:pt idx="83">
                  <c:v>99.935233160627476</c:v>
                </c:pt>
                <c:pt idx="84">
                  <c:v>99.935233160627476</c:v>
                </c:pt>
                <c:pt idx="85">
                  <c:v>99.935233160627476</c:v>
                </c:pt>
                <c:pt idx="86">
                  <c:v>99.935233160627476</c:v>
                </c:pt>
                <c:pt idx="87">
                  <c:v>99.935233160627476</c:v>
                </c:pt>
                <c:pt idx="88">
                  <c:v>99.935233160627476</c:v>
                </c:pt>
                <c:pt idx="89">
                  <c:v>99.967616580316601</c:v>
                </c:pt>
                <c:pt idx="90">
                  <c:v>99.967616580316601</c:v>
                </c:pt>
                <c:pt idx="91">
                  <c:v>99.967616580316601</c:v>
                </c:pt>
                <c:pt idx="92">
                  <c:v>99.967616580316601</c:v>
                </c:pt>
                <c:pt idx="93">
                  <c:v>99.967616580316601</c:v>
                </c:pt>
                <c:pt idx="94">
                  <c:v>99.967616580316601</c:v>
                </c:pt>
                <c:pt idx="95">
                  <c:v>100.00000000000573</c:v>
                </c:pt>
                <c:pt idx="96">
                  <c:v>100.00000000000573</c:v>
                </c:pt>
                <c:pt idx="97">
                  <c:v>100.00000000000573</c:v>
                </c:pt>
                <c:pt idx="98">
                  <c:v>100.00000000000573</c:v>
                </c:pt>
                <c:pt idx="99">
                  <c:v>100.00000000000573</c:v>
                </c:pt>
                <c:pt idx="100">
                  <c:v>100.00000000000573</c:v>
                </c:pt>
                <c:pt idx="101">
                  <c:v>100.00000000000573</c:v>
                </c:pt>
                <c:pt idx="102">
                  <c:v>100.00000000000573</c:v>
                </c:pt>
                <c:pt idx="103">
                  <c:v>100.00000000000573</c:v>
                </c:pt>
                <c:pt idx="104">
                  <c:v>100.00000000000573</c:v>
                </c:pt>
                <c:pt idx="105">
                  <c:v>100.00000000000573</c:v>
                </c:pt>
              </c:numCache>
            </c:numRef>
          </c:val>
          <c:smooth val="0"/>
          <c:extLst>
            <c:ext xmlns:c16="http://schemas.microsoft.com/office/drawing/2014/chart" uri="{C3380CC4-5D6E-409C-BE32-E72D297353CC}">
              <c16:uniqueId val="{00000001-AF33-4C8E-84E8-60508C2CE976}"/>
            </c:ext>
          </c:extLst>
        </c:ser>
        <c:ser>
          <c:idx val="6"/>
          <c:order val="5"/>
          <c:tx>
            <c:v>Dworshak - Early</c:v>
          </c:tx>
          <c:spPr>
            <a:ln w="28575" cap="rnd">
              <a:solidFill>
                <a:srgbClr val="E97132"/>
              </a:solidFill>
              <a:round/>
            </a:ln>
            <a:effectLst/>
          </c:spPr>
          <c:marker>
            <c:symbol val="none"/>
          </c:marker>
          <c:cat>
            <c:numRef>
              <c:f>'Flow and Passage Data'!$R$3:$R$108</c:f>
              <c:numCache>
                <c:formatCode>m/d/yyyy</c:formatCode>
                <c:ptCount val="106"/>
                <c:pt idx="0">
                  <c:v>44621</c:v>
                </c:pt>
                <c:pt idx="1">
                  <c:v>44622</c:v>
                </c:pt>
                <c:pt idx="2">
                  <c:v>44623</c:v>
                </c:pt>
                <c:pt idx="3">
                  <c:v>44624</c:v>
                </c:pt>
                <c:pt idx="4">
                  <c:v>44625</c:v>
                </c:pt>
                <c:pt idx="5">
                  <c:v>44626</c:v>
                </c:pt>
                <c:pt idx="6">
                  <c:v>44627</c:v>
                </c:pt>
                <c:pt idx="7">
                  <c:v>44628</c:v>
                </c:pt>
                <c:pt idx="8">
                  <c:v>44629</c:v>
                </c:pt>
                <c:pt idx="9">
                  <c:v>44630</c:v>
                </c:pt>
                <c:pt idx="10">
                  <c:v>44631</c:v>
                </c:pt>
                <c:pt idx="11">
                  <c:v>44632</c:v>
                </c:pt>
                <c:pt idx="12">
                  <c:v>44633</c:v>
                </c:pt>
                <c:pt idx="13">
                  <c:v>44634</c:v>
                </c:pt>
                <c:pt idx="14">
                  <c:v>44635</c:v>
                </c:pt>
                <c:pt idx="15">
                  <c:v>44636</c:v>
                </c:pt>
                <c:pt idx="16">
                  <c:v>44637</c:v>
                </c:pt>
                <c:pt idx="17">
                  <c:v>44638</c:v>
                </c:pt>
                <c:pt idx="18">
                  <c:v>44639</c:v>
                </c:pt>
                <c:pt idx="19">
                  <c:v>44640</c:v>
                </c:pt>
                <c:pt idx="20">
                  <c:v>44641</c:v>
                </c:pt>
                <c:pt idx="21">
                  <c:v>44642</c:v>
                </c:pt>
                <c:pt idx="22">
                  <c:v>44643</c:v>
                </c:pt>
                <c:pt idx="23">
                  <c:v>44644</c:v>
                </c:pt>
                <c:pt idx="24">
                  <c:v>44645</c:v>
                </c:pt>
                <c:pt idx="25">
                  <c:v>44646</c:v>
                </c:pt>
                <c:pt idx="26">
                  <c:v>44647</c:v>
                </c:pt>
                <c:pt idx="27">
                  <c:v>44648</c:v>
                </c:pt>
                <c:pt idx="28">
                  <c:v>44649</c:v>
                </c:pt>
                <c:pt idx="29">
                  <c:v>44650</c:v>
                </c:pt>
                <c:pt idx="30">
                  <c:v>44651</c:v>
                </c:pt>
                <c:pt idx="31">
                  <c:v>44652</c:v>
                </c:pt>
                <c:pt idx="32">
                  <c:v>44653</c:v>
                </c:pt>
                <c:pt idx="33">
                  <c:v>44654</c:v>
                </c:pt>
                <c:pt idx="34">
                  <c:v>44655</c:v>
                </c:pt>
                <c:pt idx="35">
                  <c:v>44656</c:v>
                </c:pt>
                <c:pt idx="36">
                  <c:v>44657</c:v>
                </c:pt>
                <c:pt idx="37">
                  <c:v>44658</c:v>
                </c:pt>
                <c:pt idx="38">
                  <c:v>44659</c:v>
                </c:pt>
                <c:pt idx="39">
                  <c:v>44660</c:v>
                </c:pt>
                <c:pt idx="40">
                  <c:v>44661</c:v>
                </c:pt>
                <c:pt idx="41">
                  <c:v>44662</c:v>
                </c:pt>
                <c:pt idx="42">
                  <c:v>44663</c:v>
                </c:pt>
                <c:pt idx="43">
                  <c:v>44664</c:v>
                </c:pt>
                <c:pt idx="44">
                  <c:v>44665</c:v>
                </c:pt>
                <c:pt idx="45">
                  <c:v>44666</c:v>
                </c:pt>
                <c:pt idx="46">
                  <c:v>44667</c:v>
                </c:pt>
                <c:pt idx="47">
                  <c:v>44668</c:v>
                </c:pt>
                <c:pt idx="48">
                  <c:v>44669</c:v>
                </c:pt>
                <c:pt idx="49">
                  <c:v>44670</c:v>
                </c:pt>
                <c:pt idx="50">
                  <c:v>44671</c:v>
                </c:pt>
                <c:pt idx="51">
                  <c:v>44672</c:v>
                </c:pt>
                <c:pt idx="52">
                  <c:v>44673</c:v>
                </c:pt>
                <c:pt idx="53">
                  <c:v>44674</c:v>
                </c:pt>
                <c:pt idx="54">
                  <c:v>44675</c:v>
                </c:pt>
                <c:pt idx="55">
                  <c:v>44676</c:v>
                </c:pt>
                <c:pt idx="56">
                  <c:v>44677</c:v>
                </c:pt>
                <c:pt idx="57">
                  <c:v>44678</c:v>
                </c:pt>
                <c:pt idx="58">
                  <c:v>44679</c:v>
                </c:pt>
                <c:pt idx="59">
                  <c:v>44680</c:v>
                </c:pt>
                <c:pt idx="60">
                  <c:v>44681</c:v>
                </c:pt>
                <c:pt idx="61">
                  <c:v>44682</c:v>
                </c:pt>
                <c:pt idx="62">
                  <c:v>44683</c:v>
                </c:pt>
                <c:pt idx="63">
                  <c:v>44684</c:v>
                </c:pt>
                <c:pt idx="64">
                  <c:v>44685</c:v>
                </c:pt>
                <c:pt idx="65">
                  <c:v>44686</c:v>
                </c:pt>
                <c:pt idx="66">
                  <c:v>44687</c:v>
                </c:pt>
                <c:pt idx="67">
                  <c:v>44688</c:v>
                </c:pt>
                <c:pt idx="68">
                  <c:v>44689</c:v>
                </c:pt>
                <c:pt idx="69">
                  <c:v>44690</c:v>
                </c:pt>
                <c:pt idx="70">
                  <c:v>44691</c:v>
                </c:pt>
                <c:pt idx="71">
                  <c:v>44692</c:v>
                </c:pt>
                <c:pt idx="72">
                  <c:v>44693</c:v>
                </c:pt>
                <c:pt idx="73">
                  <c:v>44694</c:v>
                </c:pt>
                <c:pt idx="74">
                  <c:v>44695</c:v>
                </c:pt>
                <c:pt idx="75">
                  <c:v>44696</c:v>
                </c:pt>
                <c:pt idx="76">
                  <c:v>44697</c:v>
                </c:pt>
                <c:pt idx="77">
                  <c:v>44698</c:v>
                </c:pt>
                <c:pt idx="78">
                  <c:v>44699</c:v>
                </c:pt>
                <c:pt idx="79">
                  <c:v>44700</c:v>
                </c:pt>
                <c:pt idx="80">
                  <c:v>44701</c:v>
                </c:pt>
                <c:pt idx="81">
                  <c:v>44702</c:v>
                </c:pt>
                <c:pt idx="82">
                  <c:v>44703</c:v>
                </c:pt>
                <c:pt idx="83">
                  <c:v>44704</c:v>
                </c:pt>
                <c:pt idx="84">
                  <c:v>44705</c:v>
                </c:pt>
                <c:pt idx="85">
                  <c:v>44706</c:v>
                </c:pt>
                <c:pt idx="86">
                  <c:v>44707</c:v>
                </c:pt>
                <c:pt idx="87">
                  <c:v>44708</c:v>
                </c:pt>
                <c:pt idx="88">
                  <c:v>44709</c:v>
                </c:pt>
                <c:pt idx="89">
                  <c:v>44710</c:v>
                </c:pt>
                <c:pt idx="90">
                  <c:v>44711</c:v>
                </c:pt>
                <c:pt idx="91">
                  <c:v>44712</c:v>
                </c:pt>
                <c:pt idx="92">
                  <c:v>44713</c:v>
                </c:pt>
                <c:pt idx="93">
                  <c:v>44714</c:v>
                </c:pt>
                <c:pt idx="94">
                  <c:v>44715</c:v>
                </c:pt>
                <c:pt idx="95">
                  <c:v>44716</c:v>
                </c:pt>
                <c:pt idx="96">
                  <c:v>44717</c:v>
                </c:pt>
                <c:pt idx="97">
                  <c:v>44718</c:v>
                </c:pt>
                <c:pt idx="98">
                  <c:v>44719</c:v>
                </c:pt>
                <c:pt idx="99">
                  <c:v>44720</c:v>
                </c:pt>
                <c:pt idx="100">
                  <c:v>44721</c:v>
                </c:pt>
                <c:pt idx="101">
                  <c:v>44722</c:v>
                </c:pt>
                <c:pt idx="102">
                  <c:v>44723</c:v>
                </c:pt>
                <c:pt idx="103">
                  <c:v>44724</c:v>
                </c:pt>
                <c:pt idx="104">
                  <c:v>44725</c:v>
                </c:pt>
                <c:pt idx="105">
                  <c:v>44726</c:v>
                </c:pt>
              </c:numCache>
            </c:numRef>
          </c:cat>
          <c:val>
            <c:numRef>
              <c:f>'Flow and Passage Data'!$X$3:$X$108</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1.0751532093323298E-2</c:v>
                </c:pt>
                <c:pt idx="34">
                  <c:v>3.2254596279969891E-2</c:v>
                </c:pt>
                <c:pt idx="35">
                  <c:v>7.5260724653263097E-2</c:v>
                </c:pt>
                <c:pt idx="36">
                  <c:v>0.13976991721320289</c:v>
                </c:pt>
                <c:pt idx="37">
                  <c:v>0.25803677023975918</c:v>
                </c:pt>
                <c:pt idx="38">
                  <c:v>0.47306741210622522</c:v>
                </c:pt>
                <c:pt idx="39">
                  <c:v>0.74185571443930654</c:v>
                </c:pt>
                <c:pt idx="40">
                  <c:v>1.3976991721320287</c:v>
                </c:pt>
                <c:pt idx="41">
                  <c:v>1.8922696484249031</c:v>
                </c:pt>
                <c:pt idx="42">
                  <c:v>3.0534351145038041</c:v>
                </c:pt>
                <c:pt idx="43">
                  <c:v>3.5802601870766377</c:v>
                </c:pt>
                <c:pt idx="44">
                  <c:v>4.9672078271153222</c:v>
                </c:pt>
                <c:pt idx="45">
                  <c:v>5.9240941834210812</c:v>
                </c:pt>
                <c:pt idx="46">
                  <c:v>7.0960111815933029</c:v>
                </c:pt>
                <c:pt idx="47">
                  <c:v>8.214170519298909</c:v>
                </c:pt>
                <c:pt idx="48">
                  <c:v>9.1280507472313754</c:v>
                </c:pt>
                <c:pt idx="49">
                  <c:v>9.7838942049240867</c:v>
                </c:pt>
                <c:pt idx="50">
                  <c:v>10.558004515643352</c:v>
                </c:pt>
                <c:pt idx="51">
                  <c:v>12.2997527147617</c:v>
                </c:pt>
                <c:pt idx="52">
                  <c:v>13.976991721320109</c:v>
                </c:pt>
                <c:pt idx="53">
                  <c:v>15.847758305558335</c:v>
                </c:pt>
                <c:pt idx="54">
                  <c:v>19.073217933555277</c:v>
                </c:pt>
                <c:pt idx="55">
                  <c:v>23.223309321578007</c:v>
                </c:pt>
                <c:pt idx="56">
                  <c:v>28.448553918933051</c:v>
                </c:pt>
                <c:pt idx="57">
                  <c:v>34.136114396300989</c:v>
                </c:pt>
                <c:pt idx="58">
                  <c:v>41.081604128587735</c:v>
                </c:pt>
                <c:pt idx="59">
                  <c:v>47.898075475754602</c:v>
                </c:pt>
                <c:pt idx="60">
                  <c:v>55.63917858294726</c:v>
                </c:pt>
                <c:pt idx="61">
                  <c:v>61.154714546822028</c:v>
                </c:pt>
                <c:pt idx="62">
                  <c:v>64.616707880872085</c:v>
                </c:pt>
                <c:pt idx="63">
                  <c:v>68.444253306095121</c:v>
                </c:pt>
                <c:pt idx="64">
                  <c:v>71.099881733145935</c:v>
                </c:pt>
                <c:pt idx="65">
                  <c:v>75.970325771421315</c:v>
                </c:pt>
                <c:pt idx="66">
                  <c:v>82.066444468335533</c:v>
                </c:pt>
                <c:pt idx="67">
                  <c:v>88.7431458982892</c:v>
                </c:pt>
                <c:pt idx="68">
                  <c:v>91.990108590472786</c:v>
                </c:pt>
                <c:pt idx="69">
                  <c:v>93.753359853777781</c:v>
                </c:pt>
                <c:pt idx="70">
                  <c:v>94.839264595203417</c:v>
                </c:pt>
                <c:pt idx="71">
                  <c:v>95.591871841736037</c:v>
                </c:pt>
                <c:pt idx="72">
                  <c:v>96.193957638962132</c:v>
                </c:pt>
                <c:pt idx="73">
                  <c:v>96.49500053757518</c:v>
                </c:pt>
                <c:pt idx="74">
                  <c:v>97.118589398987922</c:v>
                </c:pt>
                <c:pt idx="75">
                  <c:v>97.387377701321</c:v>
                </c:pt>
                <c:pt idx="76">
                  <c:v>97.527147618534201</c:v>
                </c:pt>
                <c:pt idx="77">
                  <c:v>97.871196645520541</c:v>
                </c:pt>
                <c:pt idx="78">
                  <c:v>98.527040103213253</c:v>
                </c:pt>
                <c:pt idx="79">
                  <c:v>98.924846790666209</c:v>
                </c:pt>
                <c:pt idx="80">
                  <c:v>99.075368239972732</c:v>
                </c:pt>
                <c:pt idx="81">
                  <c:v>99.290398881839195</c:v>
                </c:pt>
                <c:pt idx="82">
                  <c:v>99.322653478119165</c:v>
                </c:pt>
                <c:pt idx="83">
                  <c:v>99.40866573486575</c:v>
                </c:pt>
                <c:pt idx="84">
                  <c:v>99.440920331145719</c:v>
                </c:pt>
                <c:pt idx="85">
                  <c:v>99.537684119985627</c:v>
                </c:pt>
                <c:pt idx="86">
                  <c:v>99.645199440918859</c:v>
                </c:pt>
                <c:pt idx="87">
                  <c:v>99.75271476185209</c:v>
                </c:pt>
                <c:pt idx="88">
                  <c:v>99.913987743251937</c:v>
                </c:pt>
                <c:pt idx="89">
                  <c:v>99.95699387162523</c:v>
                </c:pt>
                <c:pt idx="90">
                  <c:v>99.95699387162523</c:v>
                </c:pt>
                <c:pt idx="91">
                  <c:v>99.989248467905199</c:v>
                </c:pt>
                <c:pt idx="92">
                  <c:v>99.989248467905199</c:v>
                </c:pt>
                <c:pt idx="93">
                  <c:v>99.989248467905199</c:v>
                </c:pt>
                <c:pt idx="94">
                  <c:v>99.989248467905199</c:v>
                </c:pt>
                <c:pt idx="95">
                  <c:v>99.989248467905199</c:v>
                </c:pt>
                <c:pt idx="96">
                  <c:v>99.989248467905199</c:v>
                </c:pt>
                <c:pt idx="97">
                  <c:v>99.989248467905199</c:v>
                </c:pt>
                <c:pt idx="98">
                  <c:v>99.989248467905199</c:v>
                </c:pt>
                <c:pt idx="99">
                  <c:v>99.989248467905199</c:v>
                </c:pt>
                <c:pt idx="100">
                  <c:v>99.989248467905199</c:v>
                </c:pt>
                <c:pt idx="101">
                  <c:v>99.999999999998522</c:v>
                </c:pt>
                <c:pt idx="102">
                  <c:v>99.999999999998522</c:v>
                </c:pt>
                <c:pt idx="103">
                  <c:v>99.999999999998522</c:v>
                </c:pt>
                <c:pt idx="104">
                  <c:v>99.999999999998522</c:v>
                </c:pt>
                <c:pt idx="105">
                  <c:v>99.999999999998522</c:v>
                </c:pt>
              </c:numCache>
            </c:numRef>
          </c:val>
          <c:smooth val="0"/>
          <c:extLst>
            <c:ext xmlns:c16="http://schemas.microsoft.com/office/drawing/2014/chart" uri="{C3380CC4-5D6E-409C-BE32-E72D297353CC}">
              <c16:uniqueId val="{00000002-AF33-4C8E-84E8-60508C2CE976}"/>
            </c:ext>
          </c:extLst>
        </c:ser>
        <c:ser>
          <c:idx val="1"/>
          <c:order val="6"/>
          <c:tx>
            <c:v>Dworshak - Late</c:v>
          </c:tx>
          <c:spPr>
            <a:ln w="28575" cap="rnd">
              <a:solidFill>
                <a:srgbClr val="E97132">
                  <a:lumMod val="60000"/>
                  <a:lumOff val="40000"/>
                </a:srgbClr>
              </a:solidFill>
              <a:round/>
            </a:ln>
            <a:effectLst/>
          </c:spPr>
          <c:marker>
            <c:symbol val="none"/>
          </c:marker>
          <c:cat>
            <c:numRef>
              <c:f>'Flow and Passage Data'!$R$3:$R$108</c:f>
              <c:numCache>
                <c:formatCode>m/d/yyyy</c:formatCode>
                <c:ptCount val="106"/>
                <c:pt idx="0">
                  <c:v>44621</c:v>
                </c:pt>
                <c:pt idx="1">
                  <c:v>44622</c:v>
                </c:pt>
                <c:pt idx="2">
                  <c:v>44623</c:v>
                </c:pt>
                <c:pt idx="3">
                  <c:v>44624</c:v>
                </c:pt>
                <c:pt idx="4">
                  <c:v>44625</c:v>
                </c:pt>
                <c:pt idx="5">
                  <c:v>44626</c:v>
                </c:pt>
                <c:pt idx="6">
                  <c:v>44627</c:v>
                </c:pt>
                <c:pt idx="7">
                  <c:v>44628</c:v>
                </c:pt>
                <c:pt idx="8">
                  <c:v>44629</c:v>
                </c:pt>
                <c:pt idx="9">
                  <c:v>44630</c:v>
                </c:pt>
                <c:pt idx="10">
                  <c:v>44631</c:v>
                </c:pt>
                <c:pt idx="11">
                  <c:v>44632</c:v>
                </c:pt>
                <c:pt idx="12">
                  <c:v>44633</c:v>
                </c:pt>
                <c:pt idx="13">
                  <c:v>44634</c:v>
                </c:pt>
                <c:pt idx="14">
                  <c:v>44635</c:v>
                </c:pt>
                <c:pt idx="15">
                  <c:v>44636</c:v>
                </c:pt>
                <c:pt idx="16">
                  <c:v>44637</c:v>
                </c:pt>
                <c:pt idx="17">
                  <c:v>44638</c:v>
                </c:pt>
                <c:pt idx="18">
                  <c:v>44639</c:v>
                </c:pt>
                <c:pt idx="19">
                  <c:v>44640</c:v>
                </c:pt>
                <c:pt idx="20">
                  <c:v>44641</c:v>
                </c:pt>
                <c:pt idx="21">
                  <c:v>44642</c:v>
                </c:pt>
                <c:pt idx="22">
                  <c:v>44643</c:v>
                </c:pt>
                <c:pt idx="23">
                  <c:v>44644</c:v>
                </c:pt>
                <c:pt idx="24">
                  <c:v>44645</c:v>
                </c:pt>
                <c:pt idx="25">
                  <c:v>44646</c:v>
                </c:pt>
                <c:pt idx="26">
                  <c:v>44647</c:v>
                </c:pt>
                <c:pt idx="27">
                  <c:v>44648</c:v>
                </c:pt>
                <c:pt idx="28">
                  <c:v>44649</c:v>
                </c:pt>
                <c:pt idx="29">
                  <c:v>44650</c:v>
                </c:pt>
                <c:pt idx="30">
                  <c:v>44651</c:v>
                </c:pt>
                <c:pt idx="31">
                  <c:v>44652</c:v>
                </c:pt>
                <c:pt idx="32">
                  <c:v>44653</c:v>
                </c:pt>
                <c:pt idx="33">
                  <c:v>44654</c:v>
                </c:pt>
                <c:pt idx="34">
                  <c:v>44655</c:v>
                </c:pt>
                <c:pt idx="35">
                  <c:v>44656</c:v>
                </c:pt>
                <c:pt idx="36">
                  <c:v>44657</c:v>
                </c:pt>
                <c:pt idx="37">
                  <c:v>44658</c:v>
                </c:pt>
                <c:pt idx="38">
                  <c:v>44659</c:v>
                </c:pt>
                <c:pt idx="39">
                  <c:v>44660</c:v>
                </c:pt>
                <c:pt idx="40">
                  <c:v>44661</c:v>
                </c:pt>
                <c:pt idx="41">
                  <c:v>44662</c:v>
                </c:pt>
                <c:pt idx="42">
                  <c:v>44663</c:v>
                </c:pt>
                <c:pt idx="43">
                  <c:v>44664</c:v>
                </c:pt>
                <c:pt idx="44">
                  <c:v>44665</c:v>
                </c:pt>
                <c:pt idx="45">
                  <c:v>44666</c:v>
                </c:pt>
                <c:pt idx="46">
                  <c:v>44667</c:v>
                </c:pt>
                <c:pt idx="47">
                  <c:v>44668</c:v>
                </c:pt>
                <c:pt idx="48">
                  <c:v>44669</c:v>
                </c:pt>
                <c:pt idx="49">
                  <c:v>44670</c:v>
                </c:pt>
                <c:pt idx="50">
                  <c:v>44671</c:v>
                </c:pt>
                <c:pt idx="51">
                  <c:v>44672</c:v>
                </c:pt>
                <c:pt idx="52">
                  <c:v>44673</c:v>
                </c:pt>
                <c:pt idx="53">
                  <c:v>44674</c:v>
                </c:pt>
                <c:pt idx="54">
                  <c:v>44675</c:v>
                </c:pt>
                <c:pt idx="55">
                  <c:v>44676</c:v>
                </c:pt>
                <c:pt idx="56">
                  <c:v>44677</c:v>
                </c:pt>
                <c:pt idx="57">
                  <c:v>44678</c:v>
                </c:pt>
                <c:pt idx="58">
                  <c:v>44679</c:v>
                </c:pt>
                <c:pt idx="59">
                  <c:v>44680</c:v>
                </c:pt>
                <c:pt idx="60">
                  <c:v>44681</c:v>
                </c:pt>
                <c:pt idx="61">
                  <c:v>44682</c:v>
                </c:pt>
                <c:pt idx="62">
                  <c:v>44683</c:v>
                </c:pt>
                <c:pt idx="63">
                  <c:v>44684</c:v>
                </c:pt>
                <c:pt idx="64">
                  <c:v>44685</c:v>
                </c:pt>
                <c:pt idx="65">
                  <c:v>44686</c:v>
                </c:pt>
                <c:pt idx="66">
                  <c:v>44687</c:v>
                </c:pt>
                <c:pt idx="67">
                  <c:v>44688</c:v>
                </c:pt>
                <c:pt idx="68">
                  <c:v>44689</c:v>
                </c:pt>
                <c:pt idx="69">
                  <c:v>44690</c:v>
                </c:pt>
                <c:pt idx="70">
                  <c:v>44691</c:v>
                </c:pt>
                <c:pt idx="71">
                  <c:v>44692</c:v>
                </c:pt>
                <c:pt idx="72">
                  <c:v>44693</c:v>
                </c:pt>
                <c:pt idx="73">
                  <c:v>44694</c:v>
                </c:pt>
                <c:pt idx="74">
                  <c:v>44695</c:v>
                </c:pt>
                <c:pt idx="75">
                  <c:v>44696</c:v>
                </c:pt>
                <c:pt idx="76">
                  <c:v>44697</c:v>
                </c:pt>
                <c:pt idx="77">
                  <c:v>44698</c:v>
                </c:pt>
                <c:pt idx="78">
                  <c:v>44699</c:v>
                </c:pt>
                <c:pt idx="79">
                  <c:v>44700</c:v>
                </c:pt>
                <c:pt idx="80">
                  <c:v>44701</c:v>
                </c:pt>
                <c:pt idx="81">
                  <c:v>44702</c:v>
                </c:pt>
                <c:pt idx="82">
                  <c:v>44703</c:v>
                </c:pt>
                <c:pt idx="83">
                  <c:v>44704</c:v>
                </c:pt>
                <c:pt idx="84">
                  <c:v>44705</c:v>
                </c:pt>
                <c:pt idx="85">
                  <c:v>44706</c:v>
                </c:pt>
                <c:pt idx="86">
                  <c:v>44707</c:v>
                </c:pt>
                <c:pt idx="87">
                  <c:v>44708</c:v>
                </c:pt>
                <c:pt idx="88">
                  <c:v>44709</c:v>
                </c:pt>
                <c:pt idx="89">
                  <c:v>44710</c:v>
                </c:pt>
                <c:pt idx="90">
                  <c:v>44711</c:v>
                </c:pt>
                <c:pt idx="91">
                  <c:v>44712</c:v>
                </c:pt>
                <c:pt idx="92">
                  <c:v>44713</c:v>
                </c:pt>
                <c:pt idx="93">
                  <c:v>44714</c:v>
                </c:pt>
                <c:pt idx="94">
                  <c:v>44715</c:v>
                </c:pt>
                <c:pt idx="95">
                  <c:v>44716</c:v>
                </c:pt>
                <c:pt idx="96">
                  <c:v>44717</c:v>
                </c:pt>
                <c:pt idx="97">
                  <c:v>44718</c:v>
                </c:pt>
                <c:pt idx="98">
                  <c:v>44719</c:v>
                </c:pt>
                <c:pt idx="99">
                  <c:v>44720</c:v>
                </c:pt>
                <c:pt idx="100">
                  <c:v>44721</c:v>
                </c:pt>
                <c:pt idx="101">
                  <c:v>44722</c:v>
                </c:pt>
                <c:pt idx="102">
                  <c:v>44723</c:v>
                </c:pt>
                <c:pt idx="103">
                  <c:v>44724</c:v>
                </c:pt>
                <c:pt idx="104">
                  <c:v>44725</c:v>
                </c:pt>
                <c:pt idx="105">
                  <c:v>44726</c:v>
                </c:pt>
              </c:numCache>
            </c:numRef>
          </c:cat>
          <c:val>
            <c:numRef>
              <c:f>'Flow and Passage Data'!$Y$3:$Y$108</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1.6087516087516088E-2</c:v>
                </c:pt>
                <c:pt idx="49">
                  <c:v>4.8262548262548263E-2</c:v>
                </c:pt>
                <c:pt idx="50">
                  <c:v>0.11261261261261261</c:v>
                </c:pt>
                <c:pt idx="51">
                  <c:v>0.33783783783783766</c:v>
                </c:pt>
                <c:pt idx="52">
                  <c:v>0.77220077220077254</c:v>
                </c:pt>
                <c:pt idx="53">
                  <c:v>1.5122265122265111</c:v>
                </c:pt>
                <c:pt idx="54">
                  <c:v>3.0244530244530168</c:v>
                </c:pt>
                <c:pt idx="55">
                  <c:v>6.1293436293436674</c:v>
                </c:pt>
                <c:pt idx="56">
                  <c:v>9.523809523809641</c:v>
                </c:pt>
                <c:pt idx="57">
                  <c:v>14.494851994852228</c:v>
                </c:pt>
                <c:pt idx="58">
                  <c:v>21.122908622909009</c:v>
                </c:pt>
                <c:pt idx="59">
                  <c:v>29.536679536680118</c:v>
                </c:pt>
                <c:pt idx="60">
                  <c:v>38.175675675676459</c:v>
                </c:pt>
                <c:pt idx="61">
                  <c:v>45.511583011583966</c:v>
                </c:pt>
                <c:pt idx="62">
                  <c:v>50.498712998714069</c:v>
                </c:pt>
                <c:pt idx="63">
                  <c:v>55.357142857144041</c:v>
                </c:pt>
                <c:pt idx="64">
                  <c:v>59.057271557272827</c:v>
                </c:pt>
                <c:pt idx="65">
                  <c:v>65.363577863578683</c:v>
                </c:pt>
                <c:pt idx="66">
                  <c:v>72.989060489058119</c:v>
                </c:pt>
                <c:pt idx="67">
                  <c:v>82.448519948513621</c:v>
                </c:pt>
                <c:pt idx="68">
                  <c:v>87.242599742591409</c:v>
                </c:pt>
                <c:pt idx="69">
                  <c:v>90.21879021878064</c:v>
                </c:pt>
                <c:pt idx="70">
                  <c:v>92.22972972971931</c:v>
                </c:pt>
                <c:pt idx="71">
                  <c:v>93.548906048895077</c:v>
                </c:pt>
                <c:pt idx="72">
                  <c:v>94.401544401533073</c:v>
                </c:pt>
                <c:pt idx="73">
                  <c:v>95.109395109383485</c:v>
                </c:pt>
                <c:pt idx="74">
                  <c:v>96.138996138984083</c:v>
                </c:pt>
                <c:pt idx="75">
                  <c:v>96.621621621609364</c:v>
                </c:pt>
                <c:pt idx="76">
                  <c:v>96.97554697553457</c:v>
                </c:pt>
                <c:pt idx="77">
                  <c:v>97.602960102947435</c:v>
                </c:pt>
                <c:pt idx="78">
                  <c:v>98.375160875147884</c:v>
                </c:pt>
                <c:pt idx="79">
                  <c:v>98.98648648647324</c:v>
                </c:pt>
                <c:pt idx="80">
                  <c:v>99.131274131260824</c:v>
                </c:pt>
                <c:pt idx="81">
                  <c:v>99.259974259960899</c:v>
                </c:pt>
                <c:pt idx="82">
                  <c:v>99.324324324310936</c:v>
                </c:pt>
                <c:pt idx="83">
                  <c:v>99.372586872573464</c:v>
                </c:pt>
                <c:pt idx="84">
                  <c:v>99.453024453011011</c:v>
                </c:pt>
                <c:pt idx="85">
                  <c:v>99.517374517361048</c:v>
                </c:pt>
                <c:pt idx="86">
                  <c:v>99.565637065623577</c:v>
                </c:pt>
                <c:pt idx="87">
                  <c:v>99.662162162148633</c:v>
                </c:pt>
                <c:pt idx="88">
                  <c:v>99.919562419548782</c:v>
                </c:pt>
                <c:pt idx="89">
                  <c:v>99.935649935636292</c:v>
                </c:pt>
                <c:pt idx="90">
                  <c:v>99.951737451723801</c:v>
                </c:pt>
                <c:pt idx="91">
                  <c:v>99.951737451723801</c:v>
                </c:pt>
                <c:pt idx="92">
                  <c:v>99.951737451723801</c:v>
                </c:pt>
                <c:pt idx="93">
                  <c:v>99.96782496781131</c:v>
                </c:pt>
                <c:pt idx="94">
                  <c:v>99.96782496781131</c:v>
                </c:pt>
                <c:pt idx="95">
                  <c:v>99.96782496781131</c:v>
                </c:pt>
                <c:pt idx="96">
                  <c:v>99.96782496781131</c:v>
                </c:pt>
                <c:pt idx="97">
                  <c:v>99.98391248389882</c:v>
                </c:pt>
                <c:pt idx="98">
                  <c:v>99.98391248389882</c:v>
                </c:pt>
                <c:pt idx="99">
                  <c:v>99.98391248389882</c:v>
                </c:pt>
                <c:pt idx="100">
                  <c:v>99.98391248389882</c:v>
                </c:pt>
                <c:pt idx="101">
                  <c:v>99.98391248389882</c:v>
                </c:pt>
                <c:pt idx="102">
                  <c:v>99.98391248389882</c:v>
                </c:pt>
                <c:pt idx="103">
                  <c:v>99.999999999986329</c:v>
                </c:pt>
                <c:pt idx="104">
                  <c:v>99.999999999986329</c:v>
                </c:pt>
                <c:pt idx="105">
                  <c:v>99.999999999986329</c:v>
                </c:pt>
              </c:numCache>
            </c:numRef>
          </c:val>
          <c:smooth val="0"/>
          <c:extLst>
            <c:ext xmlns:c16="http://schemas.microsoft.com/office/drawing/2014/chart" uri="{C3380CC4-5D6E-409C-BE32-E72D297353CC}">
              <c16:uniqueId val="{00000003-AF33-4C8E-84E8-60508C2CE976}"/>
            </c:ext>
          </c:extLst>
        </c:ser>
        <c:dLbls>
          <c:showLegendKey val="0"/>
          <c:showVal val="0"/>
          <c:showCatName val="0"/>
          <c:showSerName val="0"/>
          <c:showPercent val="0"/>
          <c:showBubbleSize val="0"/>
        </c:dLbls>
        <c:smooth val="0"/>
        <c:axId val="1229544160"/>
        <c:axId val="1229559520"/>
        <c:extLst>
          <c:ext xmlns:c15="http://schemas.microsoft.com/office/drawing/2012/chart" uri="{02D57815-91ED-43cb-92C2-25804820EDAC}">
            <c15:filteredLineSeries>
              <c15:ser>
                <c:idx val="0"/>
                <c:order val="0"/>
                <c:tx>
                  <c:strRef>
                    <c:extLst>
                      <c:ext uri="{02D57815-91ED-43cb-92C2-25804820EDAC}">
                        <c15:formulaRef>
                          <c15:sqref>'Flow and Passage Data'!$S$2</c15:sqref>
                        </c15:formulaRef>
                      </c:ext>
                    </c:extLst>
                    <c:strCache>
                      <c:ptCount val="1"/>
                      <c:pt idx="0">
                        <c:v>LWG Avg Daily Flow kcfs</c:v>
                      </c:pt>
                    </c:strCache>
                  </c:strRef>
                </c:tx>
                <c:spPr>
                  <a:ln w="19050" cap="rnd">
                    <a:solidFill>
                      <a:schemeClr val="tx1"/>
                    </a:solidFill>
                    <a:round/>
                  </a:ln>
                  <a:effectLst/>
                </c:spPr>
                <c:marker>
                  <c:symbol val="none"/>
                </c:marker>
                <c:cat>
                  <c:numRef>
                    <c:extLst>
                      <c:ext uri="{02D57815-91ED-43cb-92C2-25804820EDAC}">
                        <c15:formulaRef>
                          <c15:sqref>'Flow and Passage Data'!$R$3:$R$108</c15:sqref>
                        </c15:formulaRef>
                      </c:ext>
                    </c:extLst>
                    <c:numCache>
                      <c:formatCode>m/d/yyyy</c:formatCode>
                      <c:ptCount val="106"/>
                      <c:pt idx="0">
                        <c:v>44621</c:v>
                      </c:pt>
                      <c:pt idx="1">
                        <c:v>44622</c:v>
                      </c:pt>
                      <c:pt idx="2">
                        <c:v>44623</c:v>
                      </c:pt>
                      <c:pt idx="3">
                        <c:v>44624</c:v>
                      </c:pt>
                      <c:pt idx="4">
                        <c:v>44625</c:v>
                      </c:pt>
                      <c:pt idx="5">
                        <c:v>44626</c:v>
                      </c:pt>
                      <c:pt idx="6">
                        <c:v>44627</c:v>
                      </c:pt>
                      <c:pt idx="7">
                        <c:v>44628</c:v>
                      </c:pt>
                      <c:pt idx="8">
                        <c:v>44629</c:v>
                      </c:pt>
                      <c:pt idx="9">
                        <c:v>44630</c:v>
                      </c:pt>
                      <c:pt idx="10">
                        <c:v>44631</c:v>
                      </c:pt>
                      <c:pt idx="11">
                        <c:v>44632</c:v>
                      </c:pt>
                      <c:pt idx="12">
                        <c:v>44633</c:v>
                      </c:pt>
                      <c:pt idx="13">
                        <c:v>44634</c:v>
                      </c:pt>
                      <c:pt idx="14">
                        <c:v>44635</c:v>
                      </c:pt>
                      <c:pt idx="15">
                        <c:v>44636</c:v>
                      </c:pt>
                      <c:pt idx="16">
                        <c:v>44637</c:v>
                      </c:pt>
                      <c:pt idx="17">
                        <c:v>44638</c:v>
                      </c:pt>
                      <c:pt idx="18">
                        <c:v>44639</c:v>
                      </c:pt>
                      <c:pt idx="19">
                        <c:v>44640</c:v>
                      </c:pt>
                      <c:pt idx="20">
                        <c:v>44641</c:v>
                      </c:pt>
                      <c:pt idx="21">
                        <c:v>44642</c:v>
                      </c:pt>
                      <c:pt idx="22">
                        <c:v>44643</c:v>
                      </c:pt>
                      <c:pt idx="23">
                        <c:v>44644</c:v>
                      </c:pt>
                      <c:pt idx="24">
                        <c:v>44645</c:v>
                      </c:pt>
                      <c:pt idx="25">
                        <c:v>44646</c:v>
                      </c:pt>
                      <c:pt idx="26">
                        <c:v>44647</c:v>
                      </c:pt>
                      <c:pt idx="27">
                        <c:v>44648</c:v>
                      </c:pt>
                      <c:pt idx="28">
                        <c:v>44649</c:v>
                      </c:pt>
                      <c:pt idx="29">
                        <c:v>44650</c:v>
                      </c:pt>
                      <c:pt idx="30">
                        <c:v>44651</c:v>
                      </c:pt>
                      <c:pt idx="31">
                        <c:v>44652</c:v>
                      </c:pt>
                      <c:pt idx="32">
                        <c:v>44653</c:v>
                      </c:pt>
                      <c:pt idx="33">
                        <c:v>44654</c:v>
                      </c:pt>
                      <c:pt idx="34">
                        <c:v>44655</c:v>
                      </c:pt>
                      <c:pt idx="35">
                        <c:v>44656</c:v>
                      </c:pt>
                      <c:pt idx="36">
                        <c:v>44657</c:v>
                      </c:pt>
                      <c:pt idx="37">
                        <c:v>44658</c:v>
                      </c:pt>
                      <c:pt idx="38">
                        <c:v>44659</c:v>
                      </c:pt>
                      <c:pt idx="39">
                        <c:v>44660</c:v>
                      </c:pt>
                      <c:pt idx="40">
                        <c:v>44661</c:v>
                      </c:pt>
                      <c:pt idx="41">
                        <c:v>44662</c:v>
                      </c:pt>
                      <c:pt idx="42">
                        <c:v>44663</c:v>
                      </c:pt>
                      <c:pt idx="43">
                        <c:v>44664</c:v>
                      </c:pt>
                      <c:pt idx="44">
                        <c:v>44665</c:v>
                      </c:pt>
                      <c:pt idx="45">
                        <c:v>44666</c:v>
                      </c:pt>
                      <c:pt idx="46">
                        <c:v>44667</c:v>
                      </c:pt>
                      <c:pt idx="47">
                        <c:v>44668</c:v>
                      </c:pt>
                      <c:pt idx="48">
                        <c:v>44669</c:v>
                      </c:pt>
                      <c:pt idx="49">
                        <c:v>44670</c:v>
                      </c:pt>
                      <c:pt idx="50">
                        <c:v>44671</c:v>
                      </c:pt>
                      <c:pt idx="51">
                        <c:v>44672</c:v>
                      </c:pt>
                      <c:pt idx="52">
                        <c:v>44673</c:v>
                      </c:pt>
                      <c:pt idx="53">
                        <c:v>44674</c:v>
                      </c:pt>
                      <c:pt idx="54">
                        <c:v>44675</c:v>
                      </c:pt>
                      <c:pt idx="55">
                        <c:v>44676</c:v>
                      </c:pt>
                      <c:pt idx="56">
                        <c:v>44677</c:v>
                      </c:pt>
                      <c:pt idx="57">
                        <c:v>44678</c:v>
                      </c:pt>
                      <c:pt idx="58">
                        <c:v>44679</c:v>
                      </c:pt>
                      <c:pt idx="59">
                        <c:v>44680</c:v>
                      </c:pt>
                      <c:pt idx="60">
                        <c:v>44681</c:v>
                      </c:pt>
                      <c:pt idx="61">
                        <c:v>44682</c:v>
                      </c:pt>
                      <c:pt idx="62">
                        <c:v>44683</c:v>
                      </c:pt>
                      <c:pt idx="63">
                        <c:v>44684</c:v>
                      </c:pt>
                      <c:pt idx="64">
                        <c:v>44685</c:v>
                      </c:pt>
                      <c:pt idx="65">
                        <c:v>44686</c:v>
                      </c:pt>
                      <c:pt idx="66">
                        <c:v>44687</c:v>
                      </c:pt>
                      <c:pt idx="67">
                        <c:v>44688</c:v>
                      </c:pt>
                      <c:pt idx="68">
                        <c:v>44689</c:v>
                      </c:pt>
                      <c:pt idx="69">
                        <c:v>44690</c:v>
                      </c:pt>
                      <c:pt idx="70">
                        <c:v>44691</c:v>
                      </c:pt>
                      <c:pt idx="71">
                        <c:v>44692</c:v>
                      </c:pt>
                      <c:pt idx="72">
                        <c:v>44693</c:v>
                      </c:pt>
                      <c:pt idx="73">
                        <c:v>44694</c:v>
                      </c:pt>
                      <c:pt idx="74">
                        <c:v>44695</c:v>
                      </c:pt>
                      <c:pt idx="75">
                        <c:v>44696</c:v>
                      </c:pt>
                      <c:pt idx="76">
                        <c:v>44697</c:v>
                      </c:pt>
                      <c:pt idx="77">
                        <c:v>44698</c:v>
                      </c:pt>
                      <c:pt idx="78">
                        <c:v>44699</c:v>
                      </c:pt>
                      <c:pt idx="79">
                        <c:v>44700</c:v>
                      </c:pt>
                      <c:pt idx="80">
                        <c:v>44701</c:v>
                      </c:pt>
                      <c:pt idx="81">
                        <c:v>44702</c:v>
                      </c:pt>
                      <c:pt idx="82">
                        <c:v>44703</c:v>
                      </c:pt>
                      <c:pt idx="83">
                        <c:v>44704</c:v>
                      </c:pt>
                      <c:pt idx="84">
                        <c:v>44705</c:v>
                      </c:pt>
                      <c:pt idx="85">
                        <c:v>44706</c:v>
                      </c:pt>
                      <c:pt idx="86">
                        <c:v>44707</c:v>
                      </c:pt>
                      <c:pt idx="87">
                        <c:v>44708</c:v>
                      </c:pt>
                      <c:pt idx="88">
                        <c:v>44709</c:v>
                      </c:pt>
                      <c:pt idx="89">
                        <c:v>44710</c:v>
                      </c:pt>
                      <c:pt idx="90">
                        <c:v>44711</c:v>
                      </c:pt>
                      <c:pt idx="91">
                        <c:v>44712</c:v>
                      </c:pt>
                      <c:pt idx="92">
                        <c:v>44713</c:v>
                      </c:pt>
                      <c:pt idx="93">
                        <c:v>44714</c:v>
                      </c:pt>
                      <c:pt idx="94">
                        <c:v>44715</c:v>
                      </c:pt>
                      <c:pt idx="95">
                        <c:v>44716</c:v>
                      </c:pt>
                      <c:pt idx="96">
                        <c:v>44717</c:v>
                      </c:pt>
                      <c:pt idx="97">
                        <c:v>44718</c:v>
                      </c:pt>
                      <c:pt idx="98">
                        <c:v>44719</c:v>
                      </c:pt>
                      <c:pt idx="99">
                        <c:v>44720</c:v>
                      </c:pt>
                      <c:pt idx="100">
                        <c:v>44721</c:v>
                      </c:pt>
                      <c:pt idx="101">
                        <c:v>44722</c:v>
                      </c:pt>
                      <c:pt idx="102">
                        <c:v>44723</c:v>
                      </c:pt>
                      <c:pt idx="103">
                        <c:v>44724</c:v>
                      </c:pt>
                      <c:pt idx="104">
                        <c:v>44725</c:v>
                      </c:pt>
                      <c:pt idx="105">
                        <c:v>44726</c:v>
                      </c:pt>
                    </c:numCache>
                  </c:numRef>
                </c:cat>
                <c:val>
                  <c:numRef>
                    <c:extLst>
                      <c:ext uri="{02D57815-91ED-43cb-92C2-25804820EDAC}">
                        <c15:formulaRef>
                          <c15:sqref>'Flow and Passage Data'!$S$3:$S$108</c15:sqref>
                        </c15:formulaRef>
                      </c:ext>
                    </c:extLst>
                    <c:numCache>
                      <c:formatCode>General</c:formatCode>
                      <c:ptCount val="106"/>
                      <c:pt idx="0">
                        <c:v>21.3</c:v>
                      </c:pt>
                      <c:pt idx="1">
                        <c:v>24</c:v>
                      </c:pt>
                      <c:pt idx="2">
                        <c:v>43.2</c:v>
                      </c:pt>
                      <c:pt idx="3">
                        <c:v>46.5</c:v>
                      </c:pt>
                      <c:pt idx="4">
                        <c:v>49</c:v>
                      </c:pt>
                      <c:pt idx="5">
                        <c:v>43.3</c:v>
                      </c:pt>
                      <c:pt idx="6">
                        <c:v>39.5</c:v>
                      </c:pt>
                      <c:pt idx="7">
                        <c:v>35</c:v>
                      </c:pt>
                      <c:pt idx="8">
                        <c:v>34.5</c:v>
                      </c:pt>
                      <c:pt idx="9">
                        <c:v>33.9</c:v>
                      </c:pt>
                      <c:pt idx="10">
                        <c:v>32.9</c:v>
                      </c:pt>
                      <c:pt idx="11">
                        <c:v>31.7</c:v>
                      </c:pt>
                      <c:pt idx="12">
                        <c:v>32.299999999999997</c:v>
                      </c:pt>
                      <c:pt idx="13">
                        <c:v>31.2</c:v>
                      </c:pt>
                      <c:pt idx="14">
                        <c:v>35.799999999999997</c:v>
                      </c:pt>
                      <c:pt idx="15">
                        <c:v>40.700000000000003</c:v>
                      </c:pt>
                      <c:pt idx="16">
                        <c:v>50.7</c:v>
                      </c:pt>
                      <c:pt idx="17">
                        <c:v>49.6</c:v>
                      </c:pt>
                      <c:pt idx="18">
                        <c:v>46.9</c:v>
                      </c:pt>
                      <c:pt idx="19">
                        <c:v>44.9</c:v>
                      </c:pt>
                      <c:pt idx="20">
                        <c:v>46.3</c:v>
                      </c:pt>
                      <c:pt idx="21">
                        <c:v>39.799999999999997</c:v>
                      </c:pt>
                      <c:pt idx="22">
                        <c:v>37.200000000000003</c:v>
                      </c:pt>
                      <c:pt idx="23">
                        <c:v>39.799999999999997</c:v>
                      </c:pt>
                      <c:pt idx="24">
                        <c:v>38.4</c:v>
                      </c:pt>
                      <c:pt idx="25">
                        <c:v>45.9</c:v>
                      </c:pt>
                      <c:pt idx="26">
                        <c:v>47.4</c:v>
                      </c:pt>
                      <c:pt idx="27">
                        <c:v>49.9</c:v>
                      </c:pt>
                      <c:pt idx="28">
                        <c:v>57</c:v>
                      </c:pt>
                      <c:pt idx="29">
                        <c:v>57.4</c:v>
                      </c:pt>
                      <c:pt idx="30">
                        <c:v>58.4</c:v>
                      </c:pt>
                      <c:pt idx="31">
                        <c:v>57.7</c:v>
                      </c:pt>
                      <c:pt idx="32">
                        <c:v>56.2</c:v>
                      </c:pt>
                      <c:pt idx="33">
                        <c:v>49</c:v>
                      </c:pt>
                      <c:pt idx="34">
                        <c:v>45.1</c:v>
                      </c:pt>
                      <c:pt idx="35">
                        <c:v>45.5</c:v>
                      </c:pt>
                      <c:pt idx="36">
                        <c:v>45.1</c:v>
                      </c:pt>
                      <c:pt idx="37">
                        <c:v>42.6</c:v>
                      </c:pt>
                      <c:pt idx="38">
                        <c:v>40.9</c:v>
                      </c:pt>
                      <c:pt idx="39">
                        <c:v>40.5</c:v>
                      </c:pt>
                      <c:pt idx="40">
                        <c:v>39.1</c:v>
                      </c:pt>
                      <c:pt idx="41">
                        <c:v>42.2</c:v>
                      </c:pt>
                      <c:pt idx="42">
                        <c:v>42.3</c:v>
                      </c:pt>
                      <c:pt idx="43">
                        <c:v>39.700000000000003</c:v>
                      </c:pt>
                      <c:pt idx="44">
                        <c:v>40</c:v>
                      </c:pt>
                      <c:pt idx="45">
                        <c:v>40.5</c:v>
                      </c:pt>
                      <c:pt idx="46">
                        <c:v>40.200000000000003</c:v>
                      </c:pt>
                      <c:pt idx="47">
                        <c:v>40.6</c:v>
                      </c:pt>
                      <c:pt idx="48">
                        <c:v>39.700000000000003</c:v>
                      </c:pt>
                      <c:pt idx="49">
                        <c:v>38.200000000000003</c:v>
                      </c:pt>
                      <c:pt idx="50">
                        <c:v>39.5</c:v>
                      </c:pt>
                      <c:pt idx="51">
                        <c:v>41.5</c:v>
                      </c:pt>
                      <c:pt idx="52">
                        <c:v>43.5</c:v>
                      </c:pt>
                      <c:pt idx="53">
                        <c:v>44.4</c:v>
                      </c:pt>
                      <c:pt idx="54">
                        <c:v>40.9</c:v>
                      </c:pt>
                      <c:pt idx="55">
                        <c:v>37.6</c:v>
                      </c:pt>
                      <c:pt idx="56">
                        <c:v>37.6</c:v>
                      </c:pt>
                      <c:pt idx="57">
                        <c:v>40.299999999999997</c:v>
                      </c:pt>
                      <c:pt idx="58">
                        <c:v>45</c:v>
                      </c:pt>
                      <c:pt idx="59">
                        <c:v>42</c:v>
                      </c:pt>
                      <c:pt idx="60">
                        <c:v>44.4</c:v>
                      </c:pt>
                      <c:pt idx="61">
                        <c:v>44.4</c:v>
                      </c:pt>
                      <c:pt idx="62">
                        <c:v>42.8</c:v>
                      </c:pt>
                      <c:pt idx="63">
                        <c:v>44.9</c:v>
                      </c:pt>
                      <c:pt idx="64">
                        <c:v>46.7</c:v>
                      </c:pt>
                      <c:pt idx="65">
                        <c:v>50.1</c:v>
                      </c:pt>
                      <c:pt idx="66">
                        <c:v>55.9</c:v>
                      </c:pt>
                      <c:pt idx="67">
                        <c:v>65.599999999999994</c:v>
                      </c:pt>
                      <c:pt idx="68">
                        <c:v>107.6</c:v>
                      </c:pt>
                      <c:pt idx="69">
                        <c:v>118</c:v>
                      </c:pt>
                      <c:pt idx="70">
                        <c:v>98.9</c:v>
                      </c:pt>
                      <c:pt idx="71">
                        <c:v>85.5</c:v>
                      </c:pt>
                      <c:pt idx="72">
                        <c:v>76.599999999999994</c:v>
                      </c:pt>
                      <c:pt idx="73">
                        <c:v>68.400000000000006</c:v>
                      </c:pt>
                      <c:pt idx="74">
                        <c:v>67.900000000000006</c:v>
                      </c:pt>
                      <c:pt idx="75">
                        <c:v>66.5</c:v>
                      </c:pt>
                      <c:pt idx="76">
                        <c:v>67.2</c:v>
                      </c:pt>
                      <c:pt idx="77">
                        <c:v>74.5</c:v>
                      </c:pt>
                      <c:pt idx="78">
                        <c:v>94.7</c:v>
                      </c:pt>
                      <c:pt idx="79">
                        <c:v>106</c:v>
                      </c:pt>
                      <c:pt idx="80">
                        <c:v>108</c:v>
                      </c:pt>
                      <c:pt idx="81">
                        <c:v>104.3</c:v>
                      </c:pt>
                      <c:pt idx="82">
                        <c:v>92.4</c:v>
                      </c:pt>
                      <c:pt idx="83">
                        <c:v>91.3</c:v>
                      </c:pt>
                      <c:pt idx="84">
                        <c:v>82.7</c:v>
                      </c:pt>
                      <c:pt idx="85">
                        <c:v>79.599999999999994</c:v>
                      </c:pt>
                      <c:pt idx="86">
                        <c:v>79.7</c:v>
                      </c:pt>
                      <c:pt idx="87">
                        <c:v>85.6</c:v>
                      </c:pt>
                      <c:pt idx="88">
                        <c:v>105.4</c:v>
                      </c:pt>
                      <c:pt idx="89">
                        <c:v>129.1</c:v>
                      </c:pt>
                      <c:pt idx="90">
                        <c:v>139.19999999999999</c:v>
                      </c:pt>
                      <c:pt idx="91">
                        <c:v>136.9</c:v>
                      </c:pt>
                      <c:pt idx="92">
                        <c:v>135.80000000000001</c:v>
                      </c:pt>
                      <c:pt idx="93">
                        <c:v>125.8</c:v>
                      </c:pt>
                      <c:pt idx="94">
                        <c:v>124.2</c:v>
                      </c:pt>
                      <c:pt idx="95">
                        <c:v>131.80000000000001</c:v>
                      </c:pt>
                      <c:pt idx="96">
                        <c:v>142.80000000000001</c:v>
                      </c:pt>
                      <c:pt idx="97">
                        <c:v>150</c:v>
                      </c:pt>
                      <c:pt idx="98">
                        <c:v>158.9</c:v>
                      </c:pt>
                      <c:pt idx="99">
                        <c:v>159</c:v>
                      </c:pt>
                      <c:pt idx="100">
                        <c:v>151.30000000000001</c:v>
                      </c:pt>
                      <c:pt idx="101">
                        <c:v>145.19999999999999</c:v>
                      </c:pt>
                      <c:pt idx="102">
                        <c:v>152.9</c:v>
                      </c:pt>
                      <c:pt idx="103">
                        <c:v>178.7</c:v>
                      </c:pt>
                      <c:pt idx="104">
                        <c:v>202.1</c:v>
                      </c:pt>
                      <c:pt idx="105">
                        <c:v>205</c:v>
                      </c:pt>
                    </c:numCache>
                  </c:numRef>
                </c:val>
                <c:smooth val="0"/>
                <c:extLst>
                  <c:ext xmlns:c16="http://schemas.microsoft.com/office/drawing/2014/chart" uri="{C3380CC4-5D6E-409C-BE32-E72D297353CC}">
                    <c16:uniqueId val="{00000004-AF33-4C8E-84E8-60508C2CE976}"/>
                  </c:ext>
                </c:extLst>
              </c15:ser>
            </c15:filteredLineSeries>
            <c15:filteredLineSeries>
              <c15:ser>
                <c:idx val="3"/>
                <c:order val="1"/>
                <c:tx>
                  <c:strRef>
                    <c:extLst xmlns:c15="http://schemas.microsoft.com/office/drawing/2012/chart">
                      <c:ext xmlns:c15="http://schemas.microsoft.com/office/drawing/2012/chart" uri="{02D57815-91ED-43cb-92C2-25804820EDAC}">
                        <c15:formulaRef>
                          <c15:sqref>'Flow and Passage Data'!$U$2</c15:sqref>
                        </c15:formulaRef>
                      </c:ext>
                    </c:extLst>
                    <c:strCache>
                      <c:ptCount val="1"/>
                      <c:pt idx="0">
                        <c:v>% Spill</c:v>
                      </c:pt>
                    </c:strCache>
                  </c:strRef>
                </c:tx>
                <c:spPr>
                  <a:ln w="19050" cap="rnd">
                    <a:solidFill>
                      <a:sysClr val="windowText" lastClr="000000"/>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'Flow and Passage Data'!$R$3:$R$108</c15:sqref>
                        </c15:formulaRef>
                      </c:ext>
                    </c:extLst>
                    <c:numCache>
                      <c:formatCode>m/d/yyyy</c:formatCode>
                      <c:ptCount val="106"/>
                      <c:pt idx="0">
                        <c:v>44621</c:v>
                      </c:pt>
                      <c:pt idx="1">
                        <c:v>44622</c:v>
                      </c:pt>
                      <c:pt idx="2">
                        <c:v>44623</c:v>
                      </c:pt>
                      <c:pt idx="3">
                        <c:v>44624</c:v>
                      </c:pt>
                      <c:pt idx="4">
                        <c:v>44625</c:v>
                      </c:pt>
                      <c:pt idx="5">
                        <c:v>44626</c:v>
                      </c:pt>
                      <c:pt idx="6">
                        <c:v>44627</c:v>
                      </c:pt>
                      <c:pt idx="7">
                        <c:v>44628</c:v>
                      </c:pt>
                      <c:pt idx="8">
                        <c:v>44629</c:v>
                      </c:pt>
                      <c:pt idx="9">
                        <c:v>44630</c:v>
                      </c:pt>
                      <c:pt idx="10">
                        <c:v>44631</c:v>
                      </c:pt>
                      <c:pt idx="11">
                        <c:v>44632</c:v>
                      </c:pt>
                      <c:pt idx="12">
                        <c:v>44633</c:v>
                      </c:pt>
                      <c:pt idx="13">
                        <c:v>44634</c:v>
                      </c:pt>
                      <c:pt idx="14">
                        <c:v>44635</c:v>
                      </c:pt>
                      <c:pt idx="15">
                        <c:v>44636</c:v>
                      </c:pt>
                      <c:pt idx="16">
                        <c:v>44637</c:v>
                      </c:pt>
                      <c:pt idx="17">
                        <c:v>44638</c:v>
                      </c:pt>
                      <c:pt idx="18">
                        <c:v>44639</c:v>
                      </c:pt>
                      <c:pt idx="19">
                        <c:v>44640</c:v>
                      </c:pt>
                      <c:pt idx="20">
                        <c:v>44641</c:v>
                      </c:pt>
                      <c:pt idx="21">
                        <c:v>44642</c:v>
                      </c:pt>
                      <c:pt idx="22">
                        <c:v>44643</c:v>
                      </c:pt>
                      <c:pt idx="23">
                        <c:v>44644</c:v>
                      </c:pt>
                      <c:pt idx="24">
                        <c:v>44645</c:v>
                      </c:pt>
                      <c:pt idx="25">
                        <c:v>44646</c:v>
                      </c:pt>
                      <c:pt idx="26">
                        <c:v>44647</c:v>
                      </c:pt>
                      <c:pt idx="27">
                        <c:v>44648</c:v>
                      </c:pt>
                      <c:pt idx="28">
                        <c:v>44649</c:v>
                      </c:pt>
                      <c:pt idx="29">
                        <c:v>44650</c:v>
                      </c:pt>
                      <c:pt idx="30">
                        <c:v>44651</c:v>
                      </c:pt>
                      <c:pt idx="31">
                        <c:v>44652</c:v>
                      </c:pt>
                      <c:pt idx="32">
                        <c:v>44653</c:v>
                      </c:pt>
                      <c:pt idx="33">
                        <c:v>44654</c:v>
                      </c:pt>
                      <c:pt idx="34">
                        <c:v>44655</c:v>
                      </c:pt>
                      <c:pt idx="35">
                        <c:v>44656</c:v>
                      </c:pt>
                      <c:pt idx="36">
                        <c:v>44657</c:v>
                      </c:pt>
                      <c:pt idx="37">
                        <c:v>44658</c:v>
                      </c:pt>
                      <c:pt idx="38">
                        <c:v>44659</c:v>
                      </c:pt>
                      <c:pt idx="39">
                        <c:v>44660</c:v>
                      </c:pt>
                      <c:pt idx="40">
                        <c:v>44661</c:v>
                      </c:pt>
                      <c:pt idx="41">
                        <c:v>44662</c:v>
                      </c:pt>
                      <c:pt idx="42">
                        <c:v>44663</c:v>
                      </c:pt>
                      <c:pt idx="43">
                        <c:v>44664</c:v>
                      </c:pt>
                      <c:pt idx="44">
                        <c:v>44665</c:v>
                      </c:pt>
                      <c:pt idx="45">
                        <c:v>44666</c:v>
                      </c:pt>
                      <c:pt idx="46">
                        <c:v>44667</c:v>
                      </c:pt>
                      <c:pt idx="47">
                        <c:v>44668</c:v>
                      </c:pt>
                      <c:pt idx="48">
                        <c:v>44669</c:v>
                      </c:pt>
                      <c:pt idx="49">
                        <c:v>44670</c:v>
                      </c:pt>
                      <c:pt idx="50">
                        <c:v>44671</c:v>
                      </c:pt>
                      <c:pt idx="51">
                        <c:v>44672</c:v>
                      </c:pt>
                      <c:pt idx="52">
                        <c:v>44673</c:v>
                      </c:pt>
                      <c:pt idx="53">
                        <c:v>44674</c:v>
                      </c:pt>
                      <c:pt idx="54">
                        <c:v>44675</c:v>
                      </c:pt>
                      <c:pt idx="55">
                        <c:v>44676</c:v>
                      </c:pt>
                      <c:pt idx="56">
                        <c:v>44677</c:v>
                      </c:pt>
                      <c:pt idx="57">
                        <c:v>44678</c:v>
                      </c:pt>
                      <c:pt idx="58">
                        <c:v>44679</c:v>
                      </c:pt>
                      <c:pt idx="59">
                        <c:v>44680</c:v>
                      </c:pt>
                      <c:pt idx="60">
                        <c:v>44681</c:v>
                      </c:pt>
                      <c:pt idx="61">
                        <c:v>44682</c:v>
                      </c:pt>
                      <c:pt idx="62">
                        <c:v>44683</c:v>
                      </c:pt>
                      <c:pt idx="63">
                        <c:v>44684</c:v>
                      </c:pt>
                      <c:pt idx="64">
                        <c:v>44685</c:v>
                      </c:pt>
                      <c:pt idx="65">
                        <c:v>44686</c:v>
                      </c:pt>
                      <c:pt idx="66">
                        <c:v>44687</c:v>
                      </c:pt>
                      <c:pt idx="67">
                        <c:v>44688</c:v>
                      </c:pt>
                      <c:pt idx="68">
                        <c:v>44689</c:v>
                      </c:pt>
                      <c:pt idx="69">
                        <c:v>44690</c:v>
                      </c:pt>
                      <c:pt idx="70">
                        <c:v>44691</c:v>
                      </c:pt>
                      <c:pt idx="71">
                        <c:v>44692</c:v>
                      </c:pt>
                      <c:pt idx="72">
                        <c:v>44693</c:v>
                      </c:pt>
                      <c:pt idx="73">
                        <c:v>44694</c:v>
                      </c:pt>
                      <c:pt idx="74">
                        <c:v>44695</c:v>
                      </c:pt>
                      <c:pt idx="75">
                        <c:v>44696</c:v>
                      </c:pt>
                      <c:pt idx="76">
                        <c:v>44697</c:v>
                      </c:pt>
                      <c:pt idx="77">
                        <c:v>44698</c:v>
                      </c:pt>
                      <c:pt idx="78">
                        <c:v>44699</c:v>
                      </c:pt>
                      <c:pt idx="79">
                        <c:v>44700</c:v>
                      </c:pt>
                      <c:pt idx="80">
                        <c:v>44701</c:v>
                      </c:pt>
                      <c:pt idx="81">
                        <c:v>44702</c:v>
                      </c:pt>
                      <c:pt idx="82">
                        <c:v>44703</c:v>
                      </c:pt>
                      <c:pt idx="83">
                        <c:v>44704</c:v>
                      </c:pt>
                      <c:pt idx="84">
                        <c:v>44705</c:v>
                      </c:pt>
                      <c:pt idx="85">
                        <c:v>44706</c:v>
                      </c:pt>
                      <c:pt idx="86">
                        <c:v>44707</c:v>
                      </c:pt>
                      <c:pt idx="87">
                        <c:v>44708</c:v>
                      </c:pt>
                      <c:pt idx="88">
                        <c:v>44709</c:v>
                      </c:pt>
                      <c:pt idx="89">
                        <c:v>44710</c:v>
                      </c:pt>
                      <c:pt idx="90">
                        <c:v>44711</c:v>
                      </c:pt>
                      <c:pt idx="91">
                        <c:v>44712</c:v>
                      </c:pt>
                      <c:pt idx="92">
                        <c:v>44713</c:v>
                      </c:pt>
                      <c:pt idx="93">
                        <c:v>44714</c:v>
                      </c:pt>
                      <c:pt idx="94">
                        <c:v>44715</c:v>
                      </c:pt>
                      <c:pt idx="95">
                        <c:v>44716</c:v>
                      </c:pt>
                      <c:pt idx="96">
                        <c:v>44717</c:v>
                      </c:pt>
                      <c:pt idx="97">
                        <c:v>44718</c:v>
                      </c:pt>
                      <c:pt idx="98">
                        <c:v>44719</c:v>
                      </c:pt>
                      <c:pt idx="99">
                        <c:v>44720</c:v>
                      </c:pt>
                      <c:pt idx="100">
                        <c:v>44721</c:v>
                      </c:pt>
                      <c:pt idx="101">
                        <c:v>44722</c:v>
                      </c:pt>
                      <c:pt idx="102">
                        <c:v>44723</c:v>
                      </c:pt>
                      <c:pt idx="103">
                        <c:v>44724</c:v>
                      </c:pt>
                      <c:pt idx="104">
                        <c:v>44725</c:v>
                      </c:pt>
                      <c:pt idx="105">
                        <c:v>44726</c:v>
                      </c:pt>
                    </c:numCache>
                  </c:numRef>
                </c:cat>
                <c:val>
                  <c:numRef>
                    <c:extLst xmlns:c15="http://schemas.microsoft.com/office/drawing/2012/chart">
                      <c:ext xmlns:c15="http://schemas.microsoft.com/office/drawing/2012/chart" uri="{02D57815-91ED-43cb-92C2-25804820EDAC}">
                        <c15:formulaRef>
                          <c15:sqref>'Flow and Passage Data'!$U$3:$U$108</c15:sqref>
                        </c15:formulaRef>
                      </c:ext>
                    </c:extLst>
                    <c:numCache>
                      <c:formatCode>0.00</c:formatCode>
                      <c:ptCount val="106"/>
                      <c:pt idx="0">
                        <c:v>0</c:v>
                      </c:pt>
                      <c:pt idx="1">
                        <c:v>6.25</c:v>
                      </c:pt>
                      <c:pt idx="2">
                        <c:v>0</c:v>
                      </c:pt>
                      <c:pt idx="3">
                        <c:v>3.125</c:v>
                      </c:pt>
                      <c:pt idx="4">
                        <c:v>0</c:v>
                      </c:pt>
                      <c:pt idx="5">
                        <c:v>0</c:v>
                      </c:pt>
                      <c:pt idx="6">
                        <c:v>4.358353510895884</c:v>
                      </c:pt>
                      <c:pt idx="7">
                        <c:v>0</c:v>
                      </c:pt>
                      <c:pt idx="8">
                        <c:v>4.6961325966850831</c:v>
                      </c:pt>
                      <c:pt idx="9">
                        <c:v>0</c:v>
                      </c:pt>
                      <c:pt idx="10">
                        <c:v>4.63768115942029</c:v>
                      </c:pt>
                      <c:pt idx="11">
                        <c:v>0</c:v>
                      </c:pt>
                      <c:pt idx="12">
                        <c:v>0</c:v>
                      </c:pt>
                      <c:pt idx="13">
                        <c:v>5.1671732522796354</c:v>
                      </c:pt>
                      <c:pt idx="14">
                        <c:v>0</c:v>
                      </c:pt>
                      <c:pt idx="15">
                        <c:v>2.1634615384615383</c:v>
                      </c:pt>
                      <c:pt idx="16">
                        <c:v>0</c:v>
                      </c:pt>
                      <c:pt idx="17">
                        <c:v>5.5238095238095237</c:v>
                      </c:pt>
                      <c:pt idx="18">
                        <c:v>0</c:v>
                      </c:pt>
                      <c:pt idx="19">
                        <c:v>0</c:v>
                      </c:pt>
                      <c:pt idx="20">
                        <c:v>2.3206751054852321</c:v>
                      </c:pt>
                      <c:pt idx="21">
                        <c:v>0</c:v>
                      </c:pt>
                      <c:pt idx="22">
                        <c:v>4.1237113402061851</c:v>
                      </c:pt>
                      <c:pt idx="23">
                        <c:v>0</c:v>
                      </c:pt>
                      <c:pt idx="24">
                        <c:v>4</c:v>
                      </c:pt>
                      <c:pt idx="25">
                        <c:v>0</c:v>
                      </c:pt>
                      <c:pt idx="26">
                        <c:v>0</c:v>
                      </c:pt>
                      <c:pt idx="27">
                        <c:v>3.1067961165048548</c:v>
                      </c:pt>
                      <c:pt idx="28">
                        <c:v>2.7303754266211606</c:v>
                      </c:pt>
                      <c:pt idx="29">
                        <c:v>0</c:v>
                      </c:pt>
                      <c:pt idx="30">
                        <c:v>0</c:v>
                      </c:pt>
                      <c:pt idx="31">
                        <c:v>0</c:v>
                      </c:pt>
                      <c:pt idx="32">
                        <c:v>0</c:v>
                      </c:pt>
                      <c:pt idx="33">
                        <c:v>0</c:v>
                      </c:pt>
                      <c:pt idx="34">
                        <c:v>42.030848329048844</c:v>
                      </c:pt>
                      <c:pt idx="35">
                        <c:v>42.038216560509554</c:v>
                      </c:pt>
                      <c:pt idx="36">
                        <c:v>41.956241956241961</c:v>
                      </c:pt>
                      <c:pt idx="37">
                        <c:v>41.483516483516489</c:v>
                      </c:pt>
                      <c:pt idx="38">
                        <c:v>40.98124098124098</c:v>
                      </c:pt>
                      <c:pt idx="39">
                        <c:v>41.048034934497814</c:v>
                      </c:pt>
                      <c:pt idx="40">
                        <c:v>39.096573208722738</c:v>
                      </c:pt>
                      <c:pt idx="41">
                        <c:v>38.840579710144929</c:v>
                      </c:pt>
                      <c:pt idx="42">
                        <c:v>37.702503681885126</c:v>
                      </c:pt>
                      <c:pt idx="43">
                        <c:v>37.676609105180532</c:v>
                      </c:pt>
                      <c:pt idx="44">
                        <c:v>37.984496124031011</c:v>
                      </c:pt>
                      <c:pt idx="45">
                        <c:v>38.073394495412835</c:v>
                      </c:pt>
                      <c:pt idx="46">
                        <c:v>37.867078825347754</c:v>
                      </c:pt>
                      <c:pt idx="47">
                        <c:v>38.203957382039569</c:v>
                      </c:pt>
                      <c:pt idx="48">
                        <c:v>37.871674491392795</c:v>
                      </c:pt>
                      <c:pt idx="49">
                        <c:v>37.479541734860881</c:v>
                      </c:pt>
                      <c:pt idx="50">
                        <c:v>41.568047337278117</c:v>
                      </c:pt>
                      <c:pt idx="51">
                        <c:v>38.518518518518519</c:v>
                      </c:pt>
                      <c:pt idx="52">
                        <c:v>42.53632760898283</c:v>
                      </c:pt>
                      <c:pt idx="53">
                        <c:v>41.732283464566926</c:v>
                      </c:pt>
                      <c:pt idx="54">
                        <c:v>39.407407407407405</c:v>
                      </c:pt>
                      <c:pt idx="55">
                        <c:v>38.15789473684211</c:v>
                      </c:pt>
                      <c:pt idx="56">
                        <c:v>38.259441707717571</c:v>
                      </c:pt>
                      <c:pt idx="57">
                        <c:v>39.215686274509807</c:v>
                      </c:pt>
                      <c:pt idx="58">
                        <c:v>37.238493723849366</c:v>
                      </c:pt>
                      <c:pt idx="59">
                        <c:v>39.828080229226366</c:v>
                      </c:pt>
                      <c:pt idx="60">
                        <c:v>38.758620689655174</c:v>
                      </c:pt>
                      <c:pt idx="61">
                        <c:v>38.674033149171265</c:v>
                      </c:pt>
                      <c:pt idx="62">
                        <c:v>40.13986013986014</c:v>
                      </c:pt>
                      <c:pt idx="63">
                        <c:v>38.828337874659397</c:v>
                      </c:pt>
                      <c:pt idx="64">
                        <c:v>38.954248366013076</c:v>
                      </c:pt>
                      <c:pt idx="65">
                        <c:v>39.199029126213588</c:v>
                      </c:pt>
                      <c:pt idx="66">
                        <c:v>39.957035445757256</c:v>
                      </c:pt>
                      <c:pt idx="67">
                        <c:v>40.471869328493653</c:v>
                      </c:pt>
                      <c:pt idx="68">
                        <c:v>34.549878345498783</c:v>
                      </c:pt>
                      <c:pt idx="69">
                        <c:v>33.707865168539328</c:v>
                      </c:pt>
                      <c:pt idx="70">
                        <c:v>38.148843026891804</c:v>
                      </c:pt>
                      <c:pt idx="71">
                        <c:v>39.661256175017648</c:v>
                      </c:pt>
                      <c:pt idx="72">
                        <c:v>39.446640316205531</c:v>
                      </c:pt>
                      <c:pt idx="73">
                        <c:v>39.307897071872219</c:v>
                      </c:pt>
                      <c:pt idx="74">
                        <c:v>39.103139013452918</c:v>
                      </c:pt>
                      <c:pt idx="75">
                        <c:v>39.213893967093234</c:v>
                      </c:pt>
                      <c:pt idx="76">
                        <c:v>39.35018050541516</c:v>
                      </c:pt>
                      <c:pt idx="77">
                        <c:v>40.160642570281126</c:v>
                      </c:pt>
                      <c:pt idx="78">
                        <c:v>38.903225806451616</c:v>
                      </c:pt>
                      <c:pt idx="79">
                        <c:v>37.975424224692809</c:v>
                      </c:pt>
                      <c:pt idx="80">
                        <c:v>37.644341801385686</c:v>
                      </c:pt>
                      <c:pt idx="81">
                        <c:v>38.68312757201646</c:v>
                      </c:pt>
                      <c:pt idx="82">
                        <c:v>39.330269205515428</c:v>
                      </c:pt>
                      <c:pt idx="83">
                        <c:v>39.496355202120611</c:v>
                      </c:pt>
                      <c:pt idx="84">
                        <c:v>39.056742815033161</c:v>
                      </c:pt>
                      <c:pt idx="85">
                        <c:v>39.190221543162721</c:v>
                      </c:pt>
                      <c:pt idx="86">
                        <c:v>38.833461243284724</c:v>
                      </c:pt>
                      <c:pt idx="87">
                        <c:v>39.247693399574167</c:v>
                      </c:pt>
                      <c:pt idx="88">
                        <c:v>38.109219025249558</c:v>
                      </c:pt>
                      <c:pt idx="89">
                        <c:v>33.828805740645826</c:v>
                      </c:pt>
                      <c:pt idx="90">
                        <c:v>31.462333825701627</c:v>
                      </c:pt>
                      <c:pt idx="91">
                        <c:v>30.963187090267269</c:v>
                      </c:pt>
                      <c:pt idx="92">
                        <c:v>30.855397148676172</c:v>
                      </c:pt>
                      <c:pt idx="93">
                        <c:v>32.110091743119263</c:v>
                      </c:pt>
                      <c:pt idx="94">
                        <c:v>32.609875203472598</c:v>
                      </c:pt>
                      <c:pt idx="95">
                        <c:v>31.246739697443921</c:v>
                      </c:pt>
                      <c:pt idx="96">
                        <c:v>29.481481481481481</c:v>
                      </c:pt>
                      <c:pt idx="97">
                        <c:v>28.435114503816795</c:v>
                      </c:pt>
                      <c:pt idx="98">
                        <c:v>28.066998641919422</c:v>
                      </c:pt>
                      <c:pt idx="99">
                        <c:v>27.430397078959381</c:v>
                      </c:pt>
                      <c:pt idx="100">
                        <c:v>27.986673012851021</c:v>
                      </c:pt>
                      <c:pt idx="101">
                        <c:v>29.170731707317071</c:v>
                      </c:pt>
                      <c:pt idx="102">
                        <c:v>28.047058823529415</c:v>
                      </c:pt>
                      <c:pt idx="103">
                        <c:v>28.691141260973669</c:v>
                      </c:pt>
                      <c:pt idx="104">
                        <c:v>29.062829062829067</c:v>
                      </c:pt>
                      <c:pt idx="105">
                        <c:v>31.621080720480315</c:v>
                      </c:pt>
                    </c:numCache>
                  </c:numRef>
                </c:val>
                <c:smooth val="0"/>
                <c:extLst xmlns:c15="http://schemas.microsoft.com/office/drawing/2012/chart">
                  <c:ext xmlns:c16="http://schemas.microsoft.com/office/drawing/2014/chart" uri="{C3380CC4-5D6E-409C-BE32-E72D297353CC}">
                    <c16:uniqueId val="{00000005-AF33-4C8E-84E8-60508C2CE976}"/>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'Flow and Passage Data'!$T$2</c15:sqref>
                        </c15:formulaRef>
                      </c:ext>
                    </c:extLst>
                    <c:strCache>
                      <c:ptCount val="1"/>
                      <c:pt idx="0">
                        <c:v>LWG Avg Daily Spill kcfs</c:v>
                      </c:pt>
                    </c:strCache>
                  </c:strRef>
                </c:tx>
                <c:spPr>
                  <a:ln w="19050" cap="rnd">
                    <a:solidFill>
                      <a:schemeClr val="tx1"/>
                    </a:solidFill>
                    <a:prstDash val="sysDash"/>
                    <a:round/>
                  </a:ln>
                  <a:effectLst/>
                </c:spPr>
                <c:marker>
                  <c:symbol val="none"/>
                </c:marker>
                <c:cat>
                  <c:numRef>
                    <c:extLst xmlns:c15="http://schemas.microsoft.com/office/drawing/2012/chart">
                      <c:ext xmlns:c15="http://schemas.microsoft.com/office/drawing/2012/chart" uri="{02D57815-91ED-43cb-92C2-25804820EDAC}">
                        <c15:formulaRef>
                          <c15:sqref>'Flow and Passage Data'!$R$3:$R$108</c15:sqref>
                        </c15:formulaRef>
                      </c:ext>
                    </c:extLst>
                    <c:numCache>
                      <c:formatCode>m/d/yyyy</c:formatCode>
                      <c:ptCount val="106"/>
                      <c:pt idx="0">
                        <c:v>44621</c:v>
                      </c:pt>
                      <c:pt idx="1">
                        <c:v>44622</c:v>
                      </c:pt>
                      <c:pt idx="2">
                        <c:v>44623</c:v>
                      </c:pt>
                      <c:pt idx="3">
                        <c:v>44624</c:v>
                      </c:pt>
                      <c:pt idx="4">
                        <c:v>44625</c:v>
                      </c:pt>
                      <c:pt idx="5">
                        <c:v>44626</c:v>
                      </c:pt>
                      <c:pt idx="6">
                        <c:v>44627</c:v>
                      </c:pt>
                      <c:pt idx="7">
                        <c:v>44628</c:v>
                      </c:pt>
                      <c:pt idx="8">
                        <c:v>44629</c:v>
                      </c:pt>
                      <c:pt idx="9">
                        <c:v>44630</c:v>
                      </c:pt>
                      <c:pt idx="10">
                        <c:v>44631</c:v>
                      </c:pt>
                      <c:pt idx="11">
                        <c:v>44632</c:v>
                      </c:pt>
                      <c:pt idx="12">
                        <c:v>44633</c:v>
                      </c:pt>
                      <c:pt idx="13">
                        <c:v>44634</c:v>
                      </c:pt>
                      <c:pt idx="14">
                        <c:v>44635</c:v>
                      </c:pt>
                      <c:pt idx="15">
                        <c:v>44636</c:v>
                      </c:pt>
                      <c:pt idx="16">
                        <c:v>44637</c:v>
                      </c:pt>
                      <c:pt idx="17">
                        <c:v>44638</c:v>
                      </c:pt>
                      <c:pt idx="18">
                        <c:v>44639</c:v>
                      </c:pt>
                      <c:pt idx="19">
                        <c:v>44640</c:v>
                      </c:pt>
                      <c:pt idx="20">
                        <c:v>44641</c:v>
                      </c:pt>
                      <c:pt idx="21">
                        <c:v>44642</c:v>
                      </c:pt>
                      <c:pt idx="22">
                        <c:v>44643</c:v>
                      </c:pt>
                      <c:pt idx="23">
                        <c:v>44644</c:v>
                      </c:pt>
                      <c:pt idx="24">
                        <c:v>44645</c:v>
                      </c:pt>
                      <c:pt idx="25">
                        <c:v>44646</c:v>
                      </c:pt>
                      <c:pt idx="26">
                        <c:v>44647</c:v>
                      </c:pt>
                      <c:pt idx="27">
                        <c:v>44648</c:v>
                      </c:pt>
                      <c:pt idx="28">
                        <c:v>44649</c:v>
                      </c:pt>
                      <c:pt idx="29">
                        <c:v>44650</c:v>
                      </c:pt>
                      <c:pt idx="30">
                        <c:v>44651</c:v>
                      </c:pt>
                      <c:pt idx="31">
                        <c:v>44652</c:v>
                      </c:pt>
                      <c:pt idx="32">
                        <c:v>44653</c:v>
                      </c:pt>
                      <c:pt idx="33">
                        <c:v>44654</c:v>
                      </c:pt>
                      <c:pt idx="34">
                        <c:v>44655</c:v>
                      </c:pt>
                      <c:pt idx="35">
                        <c:v>44656</c:v>
                      </c:pt>
                      <c:pt idx="36">
                        <c:v>44657</c:v>
                      </c:pt>
                      <c:pt idx="37">
                        <c:v>44658</c:v>
                      </c:pt>
                      <c:pt idx="38">
                        <c:v>44659</c:v>
                      </c:pt>
                      <c:pt idx="39">
                        <c:v>44660</c:v>
                      </c:pt>
                      <c:pt idx="40">
                        <c:v>44661</c:v>
                      </c:pt>
                      <c:pt idx="41">
                        <c:v>44662</c:v>
                      </c:pt>
                      <c:pt idx="42">
                        <c:v>44663</c:v>
                      </c:pt>
                      <c:pt idx="43">
                        <c:v>44664</c:v>
                      </c:pt>
                      <c:pt idx="44">
                        <c:v>44665</c:v>
                      </c:pt>
                      <c:pt idx="45">
                        <c:v>44666</c:v>
                      </c:pt>
                      <c:pt idx="46">
                        <c:v>44667</c:v>
                      </c:pt>
                      <c:pt idx="47">
                        <c:v>44668</c:v>
                      </c:pt>
                      <c:pt idx="48">
                        <c:v>44669</c:v>
                      </c:pt>
                      <c:pt idx="49">
                        <c:v>44670</c:v>
                      </c:pt>
                      <c:pt idx="50">
                        <c:v>44671</c:v>
                      </c:pt>
                      <c:pt idx="51">
                        <c:v>44672</c:v>
                      </c:pt>
                      <c:pt idx="52">
                        <c:v>44673</c:v>
                      </c:pt>
                      <c:pt idx="53">
                        <c:v>44674</c:v>
                      </c:pt>
                      <c:pt idx="54">
                        <c:v>44675</c:v>
                      </c:pt>
                      <c:pt idx="55">
                        <c:v>44676</c:v>
                      </c:pt>
                      <c:pt idx="56">
                        <c:v>44677</c:v>
                      </c:pt>
                      <c:pt idx="57">
                        <c:v>44678</c:v>
                      </c:pt>
                      <c:pt idx="58">
                        <c:v>44679</c:v>
                      </c:pt>
                      <c:pt idx="59">
                        <c:v>44680</c:v>
                      </c:pt>
                      <c:pt idx="60">
                        <c:v>44681</c:v>
                      </c:pt>
                      <c:pt idx="61">
                        <c:v>44682</c:v>
                      </c:pt>
                      <c:pt idx="62">
                        <c:v>44683</c:v>
                      </c:pt>
                      <c:pt idx="63">
                        <c:v>44684</c:v>
                      </c:pt>
                      <c:pt idx="64">
                        <c:v>44685</c:v>
                      </c:pt>
                      <c:pt idx="65">
                        <c:v>44686</c:v>
                      </c:pt>
                      <c:pt idx="66">
                        <c:v>44687</c:v>
                      </c:pt>
                      <c:pt idx="67">
                        <c:v>44688</c:v>
                      </c:pt>
                      <c:pt idx="68">
                        <c:v>44689</c:v>
                      </c:pt>
                      <c:pt idx="69">
                        <c:v>44690</c:v>
                      </c:pt>
                      <c:pt idx="70">
                        <c:v>44691</c:v>
                      </c:pt>
                      <c:pt idx="71">
                        <c:v>44692</c:v>
                      </c:pt>
                      <c:pt idx="72">
                        <c:v>44693</c:v>
                      </c:pt>
                      <c:pt idx="73">
                        <c:v>44694</c:v>
                      </c:pt>
                      <c:pt idx="74">
                        <c:v>44695</c:v>
                      </c:pt>
                      <c:pt idx="75">
                        <c:v>44696</c:v>
                      </c:pt>
                      <c:pt idx="76">
                        <c:v>44697</c:v>
                      </c:pt>
                      <c:pt idx="77">
                        <c:v>44698</c:v>
                      </c:pt>
                      <c:pt idx="78">
                        <c:v>44699</c:v>
                      </c:pt>
                      <c:pt idx="79">
                        <c:v>44700</c:v>
                      </c:pt>
                      <c:pt idx="80">
                        <c:v>44701</c:v>
                      </c:pt>
                      <c:pt idx="81">
                        <c:v>44702</c:v>
                      </c:pt>
                      <c:pt idx="82">
                        <c:v>44703</c:v>
                      </c:pt>
                      <c:pt idx="83">
                        <c:v>44704</c:v>
                      </c:pt>
                      <c:pt idx="84">
                        <c:v>44705</c:v>
                      </c:pt>
                      <c:pt idx="85">
                        <c:v>44706</c:v>
                      </c:pt>
                      <c:pt idx="86">
                        <c:v>44707</c:v>
                      </c:pt>
                      <c:pt idx="87">
                        <c:v>44708</c:v>
                      </c:pt>
                      <c:pt idx="88">
                        <c:v>44709</c:v>
                      </c:pt>
                      <c:pt idx="89">
                        <c:v>44710</c:v>
                      </c:pt>
                      <c:pt idx="90">
                        <c:v>44711</c:v>
                      </c:pt>
                      <c:pt idx="91">
                        <c:v>44712</c:v>
                      </c:pt>
                      <c:pt idx="92">
                        <c:v>44713</c:v>
                      </c:pt>
                      <c:pt idx="93">
                        <c:v>44714</c:v>
                      </c:pt>
                      <c:pt idx="94">
                        <c:v>44715</c:v>
                      </c:pt>
                      <c:pt idx="95">
                        <c:v>44716</c:v>
                      </c:pt>
                      <c:pt idx="96">
                        <c:v>44717</c:v>
                      </c:pt>
                      <c:pt idx="97">
                        <c:v>44718</c:v>
                      </c:pt>
                      <c:pt idx="98">
                        <c:v>44719</c:v>
                      </c:pt>
                      <c:pt idx="99">
                        <c:v>44720</c:v>
                      </c:pt>
                      <c:pt idx="100">
                        <c:v>44721</c:v>
                      </c:pt>
                      <c:pt idx="101">
                        <c:v>44722</c:v>
                      </c:pt>
                      <c:pt idx="102">
                        <c:v>44723</c:v>
                      </c:pt>
                      <c:pt idx="103">
                        <c:v>44724</c:v>
                      </c:pt>
                      <c:pt idx="104">
                        <c:v>44725</c:v>
                      </c:pt>
                      <c:pt idx="105">
                        <c:v>44726</c:v>
                      </c:pt>
                    </c:numCache>
                  </c:numRef>
                </c:cat>
                <c:val>
                  <c:numRef>
                    <c:extLst xmlns:c15="http://schemas.microsoft.com/office/drawing/2012/chart">
                      <c:ext xmlns:c15="http://schemas.microsoft.com/office/drawing/2012/chart" uri="{02D57815-91ED-43cb-92C2-25804820EDAC}">
                        <c15:formulaRef>
                          <c15:sqref>'Flow and Passage Data'!$T$3:$T$108</c15:sqref>
                        </c15:formulaRef>
                      </c:ext>
                    </c:extLst>
                    <c:numCache>
                      <c:formatCode>General</c:formatCode>
                      <c:ptCount val="106"/>
                      <c:pt idx="0">
                        <c:v>0</c:v>
                      </c:pt>
                      <c:pt idx="1">
                        <c:v>1.6</c:v>
                      </c:pt>
                      <c:pt idx="2">
                        <c:v>0</c:v>
                      </c:pt>
                      <c:pt idx="3">
                        <c:v>1.5</c:v>
                      </c:pt>
                      <c:pt idx="4">
                        <c:v>0</c:v>
                      </c:pt>
                      <c:pt idx="5">
                        <c:v>0</c:v>
                      </c:pt>
                      <c:pt idx="6">
                        <c:v>1.8</c:v>
                      </c:pt>
                      <c:pt idx="7">
                        <c:v>0</c:v>
                      </c:pt>
                      <c:pt idx="8">
                        <c:v>1.7</c:v>
                      </c:pt>
                      <c:pt idx="9">
                        <c:v>0</c:v>
                      </c:pt>
                      <c:pt idx="10">
                        <c:v>1.6</c:v>
                      </c:pt>
                      <c:pt idx="11">
                        <c:v>0</c:v>
                      </c:pt>
                      <c:pt idx="12">
                        <c:v>0</c:v>
                      </c:pt>
                      <c:pt idx="13">
                        <c:v>1.7</c:v>
                      </c:pt>
                      <c:pt idx="14">
                        <c:v>0</c:v>
                      </c:pt>
                      <c:pt idx="15">
                        <c:v>0.9</c:v>
                      </c:pt>
                      <c:pt idx="16">
                        <c:v>0</c:v>
                      </c:pt>
                      <c:pt idx="17">
                        <c:v>2.9</c:v>
                      </c:pt>
                      <c:pt idx="18">
                        <c:v>0</c:v>
                      </c:pt>
                      <c:pt idx="19">
                        <c:v>0</c:v>
                      </c:pt>
                      <c:pt idx="20">
                        <c:v>1.1000000000000001</c:v>
                      </c:pt>
                      <c:pt idx="21">
                        <c:v>0</c:v>
                      </c:pt>
                      <c:pt idx="22">
                        <c:v>1.6</c:v>
                      </c:pt>
                      <c:pt idx="23">
                        <c:v>0</c:v>
                      </c:pt>
                      <c:pt idx="24">
                        <c:v>1.6</c:v>
                      </c:pt>
                      <c:pt idx="25">
                        <c:v>0</c:v>
                      </c:pt>
                      <c:pt idx="26">
                        <c:v>0</c:v>
                      </c:pt>
                      <c:pt idx="27">
                        <c:v>1.6</c:v>
                      </c:pt>
                      <c:pt idx="28">
                        <c:v>1.6</c:v>
                      </c:pt>
                      <c:pt idx="29">
                        <c:v>0</c:v>
                      </c:pt>
                      <c:pt idx="30">
                        <c:v>0</c:v>
                      </c:pt>
                      <c:pt idx="31">
                        <c:v>0</c:v>
                      </c:pt>
                      <c:pt idx="32">
                        <c:v>0</c:v>
                      </c:pt>
                      <c:pt idx="33">
                        <c:v>0</c:v>
                      </c:pt>
                      <c:pt idx="34">
                        <c:v>32.700000000000003</c:v>
                      </c:pt>
                      <c:pt idx="35">
                        <c:v>33</c:v>
                      </c:pt>
                      <c:pt idx="36">
                        <c:v>32.6</c:v>
                      </c:pt>
                      <c:pt idx="37">
                        <c:v>30.2</c:v>
                      </c:pt>
                      <c:pt idx="38">
                        <c:v>28.4</c:v>
                      </c:pt>
                      <c:pt idx="39">
                        <c:v>28.2</c:v>
                      </c:pt>
                      <c:pt idx="40">
                        <c:v>25.1</c:v>
                      </c:pt>
                      <c:pt idx="41">
                        <c:v>26.8</c:v>
                      </c:pt>
                      <c:pt idx="42">
                        <c:v>25.6</c:v>
                      </c:pt>
                      <c:pt idx="43">
                        <c:v>24</c:v>
                      </c:pt>
                      <c:pt idx="44">
                        <c:v>24.5</c:v>
                      </c:pt>
                      <c:pt idx="45">
                        <c:v>24.9</c:v>
                      </c:pt>
                      <c:pt idx="46">
                        <c:v>24.5</c:v>
                      </c:pt>
                      <c:pt idx="47">
                        <c:v>25.1</c:v>
                      </c:pt>
                      <c:pt idx="48">
                        <c:v>24.2</c:v>
                      </c:pt>
                      <c:pt idx="49">
                        <c:v>22.9</c:v>
                      </c:pt>
                      <c:pt idx="50">
                        <c:v>28.1</c:v>
                      </c:pt>
                      <c:pt idx="51">
                        <c:v>26</c:v>
                      </c:pt>
                      <c:pt idx="52">
                        <c:v>32.200000000000003</c:v>
                      </c:pt>
                      <c:pt idx="53">
                        <c:v>31.8</c:v>
                      </c:pt>
                      <c:pt idx="54">
                        <c:v>26.6</c:v>
                      </c:pt>
                      <c:pt idx="55">
                        <c:v>23.2</c:v>
                      </c:pt>
                      <c:pt idx="56">
                        <c:v>23.3</c:v>
                      </c:pt>
                      <c:pt idx="57">
                        <c:v>26</c:v>
                      </c:pt>
                      <c:pt idx="58">
                        <c:v>26.7</c:v>
                      </c:pt>
                      <c:pt idx="59">
                        <c:v>27.8</c:v>
                      </c:pt>
                      <c:pt idx="60">
                        <c:v>28.1</c:v>
                      </c:pt>
                      <c:pt idx="61">
                        <c:v>28</c:v>
                      </c:pt>
                      <c:pt idx="62">
                        <c:v>28.7</c:v>
                      </c:pt>
                      <c:pt idx="63">
                        <c:v>28.5</c:v>
                      </c:pt>
                      <c:pt idx="64">
                        <c:v>29.8</c:v>
                      </c:pt>
                      <c:pt idx="65">
                        <c:v>32.299999999999997</c:v>
                      </c:pt>
                      <c:pt idx="66">
                        <c:v>37.200000000000003</c:v>
                      </c:pt>
                      <c:pt idx="67">
                        <c:v>44.6</c:v>
                      </c:pt>
                      <c:pt idx="68">
                        <c:v>56.8</c:v>
                      </c:pt>
                      <c:pt idx="69">
                        <c:v>60</c:v>
                      </c:pt>
                      <c:pt idx="70">
                        <c:v>61</c:v>
                      </c:pt>
                      <c:pt idx="71">
                        <c:v>56.2</c:v>
                      </c:pt>
                      <c:pt idx="72">
                        <c:v>49.9</c:v>
                      </c:pt>
                      <c:pt idx="73">
                        <c:v>44.3</c:v>
                      </c:pt>
                      <c:pt idx="74">
                        <c:v>43.6</c:v>
                      </c:pt>
                      <c:pt idx="75">
                        <c:v>42.9</c:v>
                      </c:pt>
                      <c:pt idx="76">
                        <c:v>43.6</c:v>
                      </c:pt>
                      <c:pt idx="77">
                        <c:v>50</c:v>
                      </c:pt>
                      <c:pt idx="78">
                        <c:v>60.3</c:v>
                      </c:pt>
                      <c:pt idx="79">
                        <c:v>64.900000000000006</c:v>
                      </c:pt>
                      <c:pt idx="80">
                        <c:v>65.2</c:v>
                      </c:pt>
                      <c:pt idx="81">
                        <c:v>65.8</c:v>
                      </c:pt>
                      <c:pt idx="82">
                        <c:v>59.9</c:v>
                      </c:pt>
                      <c:pt idx="83">
                        <c:v>59.6</c:v>
                      </c:pt>
                      <c:pt idx="84">
                        <c:v>53</c:v>
                      </c:pt>
                      <c:pt idx="85">
                        <c:v>51.3</c:v>
                      </c:pt>
                      <c:pt idx="86">
                        <c:v>50.6</c:v>
                      </c:pt>
                      <c:pt idx="87">
                        <c:v>55.3</c:v>
                      </c:pt>
                      <c:pt idx="88">
                        <c:v>64.900000000000006</c:v>
                      </c:pt>
                      <c:pt idx="89">
                        <c:v>66</c:v>
                      </c:pt>
                      <c:pt idx="90">
                        <c:v>63.9</c:v>
                      </c:pt>
                      <c:pt idx="91">
                        <c:v>61.4</c:v>
                      </c:pt>
                      <c:pt idx="92">
                        <c:v>60.6</c:v>
                      </c:pt>
                      <c:pt idx="93">
                        <c:v>59.5</c:v>
                      </c:pt>
                      <c:pt idx="94">
                        <c:v>60.1</c:v>
                      </c:pt>
                      <c:pt idx="95">
                        <c:v>59.9</c:v>
                      </c:pt>
                      <c:pt idx="96">
                        <c:v>59.7</c:v>
                      </c:pt>
                      <c:pt idx="97">
                        <c:v>59.6</c:v>
                      </c:pt>
                      <c:pt idx="98">
                        <c:v>62</c:v>
                      </c:pt>
                      <c:pt idx="99">
                        <c:v>60.1</c:v>
                      </c:pt>
                      <c:pt idx="100">
                        <c:v>58.8</c:v>
                      </c:pt>
                      <c:pt idx="101">
                        <c:v>59.8</c:v>
                      </c:pt>
                      <c:pt idx="102">
                        <c:v>59.6</c:v>
                      </c:pt>
                      <c:pt idx="103">
                        <c:v>71.900000000000006</c:v>
                      </c:pt>
                      <c:pt idx="104">
                        <c:v>82.8</c:v>
                      </c:pt>
                      <c:pt idx="105">
                        <c:v>94.8</c:v>
                      </c:pt>
                    </c:numCache>
                  </c:numRef>
                </c:val>
                <c:smooth val="0"/>
                <c:extLst xmlns:c15="http://schemas.microsoft.com/office/drawing/2012/chart">
                  <c:ext xmlns:c16="http://schemas.microsoft.com/office/drawing/2014/chart" uri="{C3380CC4-5D6E-409C-BE32-E72D297353CC}">
                    <c16:uniqueId val="{00000006-AF33-4C8E-84E8-60508C2CE976}"/>
                  </c:ext>
                </c:extLst>
              </c15:ser>
            </c15:filteredLineSeries>
          </c:ext>
        </c:extLst>
      </c:lineChart>
      <c:dateAx>
        <c:axId val="1229544160"/>
        <c:scaling>
          <c:orientation val="minMax"/>
          <c:max val="44712"/>
          <c:min val="44652"/>
        </c:scaling>
        <c:delete val="0"/>
        <c:axPos val="b"/>
        <c:numFmt formatCode="m/d;@"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9559520"/>
        <c:crosses val="autoZero"/>
        <c:auto val="1"/>
        <c:lblOffset val="100"/>
        <c:baseTimeUnit val="days"/>
      </c:dateAx>
      <c:valAx>
        <c:axId val="1229559520"/>
        <c:scaling>
          <c:orientation val="minMax"/>
          <c:max val="1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b="0" i="0" u="none" strike="noStrike" kern="1200" baseline="0">
                    <a:solidFill>
                      <a:sysClr val="windowText" lastClr="000000">
                        <a:lumMod val="65000"/>
                        <a:lumOff val="35000"/>
                      </a:sysClr>
                    </a:solidFill>
                  </a:rPr>
                  <a:t>Percent</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29544160"/>
        <c:crosses val="autoZero"/>
        <c:crossBetween val="between"/>
      </c:valAx>
      <c:spPr>
        <a:noFill/>
        <a:ln>
          <a:noFill/>
        </a:ln>
        <a:effectLst/>
      </c:spPr>
    </c:plotArea>
    <c:plotVisOnly val="1"/>
    <c:dispBlanksAs val="gap"/>
    <c:showDLblsOverMax val="0"/>
    <c:extLst/>
  </c:chart>
  <c:spPr>
    <a:solidFill>
      <a:sysClr val="window" lastClr="FFFFFF"/>
    </a:solid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54823C-A6F0-4BFE-8A0E-DE13989BAFCE}" type="datetimeFigureOut">
              <a:rPr lang="en-US" smtClean="0"/>
              <a:t>5/8/2024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3585D-8244-44F5-82B4-B7F185AD71F5}" type="slidenum">
              <a:rPr lang="en-US" smtClean="0"/>
              <a:t>‹#›</a:t>
            </a:fld>
            <a:endParaRPr lang="en-US"/>
          </a:p>
        </p:txBody>
      </p:sp>
    </p:spTree>
    <p:extLst>
      <p:ext uri="{BB962C8B-B14F-4D97-AF65-F5344CB8AC3E}">
        <p14:creationId xmlns:p14="http://schemas.microsoft.com/office/powerpoint/2010/main" val="2876884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Salmon</a:t>
            </a:r>
            <a:r>
              <a:rPr lang="en-US" sz="2800" dirty="0"/>
              <a:t> </a:t>
            </a:r>
            <a:r>
              <a:rPr lang="en-US" sz="1800" b="0" i="0" u="none" strike="noStrike" dirty="0">
                <a:solidFill>
                  <a:srgbClr val="000000"/>
                </a:solidFill>
                <a:effectLst/>
                <a:latin typeface="Calibri" panose="020F0502020204030204" pitchFamily="34" charset="0"/>
              </a:rPr>
              <a:t>0.481</a:t>
            </a:r>
            <a:r>
              <a:rPr lang="en-US" sz="2800" dirty="0"/>
              <a:t> (minus </a:t>
            </a:r>
            <a:r>
              <a:rPr lang="en-US" sz="2800" dirty="0" err="1"/>
              <a:t>PahP</a:t>
            </a:r>
            <a:r>
              <a:rPr lang="en-US" sz="28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Clearwater</a:t>
            </a:r>
            <a:r>
              <a:rPr lang="en-US" sz="2800" dirty="0"/>
              <a:t> </a:t>
            </a:r>
            <a:r>
              <a:rPr lang="en-US" sz="1800" b="0" i="0" u="none" strike="noStrike" dirty="0">
                <a:solidFill>
                  <a:srgbClr val="000000"/>
                </a:solidFill>
                <a:effectLst/>
                <a:latin typeface="Calibri" panose="020F0502020204030204" pitchFamily="34" charset="0"/>
              </a:rPr>
              <a:t>0.388</a:t>
            </a:r>
            <a:r>
              <a:rPr lang="en-US" sz="2800" dirty="0"/>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the Hesse dataset, it appears that Dworshak NFH smolts are released approximately 21-days earlier than optimal for a full complement of passage options. LSRCP supports a basin-wide review of all release timing.  However, given the magnitude of effort required for a large-scale review, a prudent approach may be to examine a small component of the release timing.   Reviewing Spring Chinook smolt release timing from the Clearwater basin and specifically the Dworshak National Fish Hatchery, represents an opportunity to review a significant portion of Spring Chinook smolt production (15%).  In addition, since most Dworshak NFH smolt release occur onsite, significant opportunity is available to adjust release timing with minimal program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Despite published benefits to transporting Hatchery yearling Chinook, facilities within the Clearwater basin now have some of the lowest transport rates across the LSRCP program.   These differences can be partially explained by looking at the relationship between a shifting transport window (later in the season) and a static Hatchery release timing.  As an example, using Comparative Smolt Survival (CSS) data comparing Rapid River and Dworshak smolt releases reveals a notable difference in both transport rate and correlated SAR’s.  Rapid River has a 41% transport rate and 0.79% SAR while Dworshak has a 24% transport rate and 0.32% SAR from CSS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875B575-91F6-4371-A682-73A3F3759AA5}" type="slidenum">
              <a:rPr lang="en-US" smtClean="0"/>
              <a:t>1</a:t>
            </a:fld>
            <a:endParaRPr lang="en-US"/>
          </a:p>
        </p:txBody>
      </p:sp>
    </p:spTree>
    <p:extLst>
      <p:ext uri="{BB962C8B-B14F-4D97-AF65-F5344CB8AC3E}">
        <p14:creationId xmlns:p14="http://schemas.microsoft.com/office/powerpoint/2010/main" val="2530044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Salmon</a:t>
            </a:r>
            <a:r>
              <a:rPr lang="en-US" sz="2800" dirty="0"/>
              <a:t> </a:t>
            </a:r>
            <a:r>
              <a:rPr lang="en-US" sz="1800" b="0" i="0" u="none" strike="noStrike" dirty="0">
                <a:solidFill>
                  <a:srgbClr val="000000"/>
                </a:solidFill>
                <a:effectLst/>
                <a:latin typeface="Calibri" panose="020F0502020204030204" pitchFamily="34" charset="0"/>
              </a:rPr>
              <a:t>0.481</a:t>
            </a:r>
            <a:r>
              <a:rPr lang="en-US" sz="2800" dirty="0"/>
              <a:t> (minus </a:t>
            </a:r>
            <a:r>
              <a:rPr lang="en-US" sz="2800" dirty="0" err="1"/>
              <a:t>PahP</a:t>
            </a:r>
            <a:r>
              <a:rPr lang="en-US" sz="28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Clearwater</a:t>
            </a:r>
            <a:r>
              <a:rPr lang="en-US" sz="2800" dirty="0"/>
              <a:t> </a:t>
            </a:r>
            <a:r>
              <a:rPr lang="en-US" sz="1800" b="0" i="0" u="none" strike="noStrike" dirty="0">
                <a:solidFill>
                  <a:srgbClr val="000000"/>
                </a:solidFill>
                <a:effectLst/>
                <a:latin typeface="Calibri" panose="020F0502020204030204" pitchFamily="34" charset="0"/>
              </a:rPr>
              <a:t>0.388</a:t>
            </a:r>
            <a:r>
              <a:rPr lang="en-US" sz="2800" dirty="0"/>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the Hesse dataset, it appears that Dworshak NFH smolts are released approximately 21-days earlier than optimal for a full complement of passage options. LSRCP supports a basin-wide review of all release timing.  However, given the magnitude of effort required for a large-scale review, a prudent approach may be to examine a small component of the release timing.   Reviewing Spring Chinook smolt release timing from the Clearwater basin and specifically the Dworshak National Fish Hatchery, represents an opportunity to review a significant portion of Spring Chinook smolt production (15%).  In addition, since most Dworshak NFH smolt release occur onsite, significant opportunity is available to adjust release timing with minimal program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Despite published benefits to transporting Hatchery yearling Chinook, facilities within the Clearwater basin now have some of the lowest transport rates across the LSRCP program.   These differences can be partially explained by looking at the relationship between a shifting transport window (later in the season) and a static Hatchery release timing.  As an example, using Comparative Smolt Survival (CSS) data comparing Rapid River and Dworshak smolt releases reveals a notable difference in both transport rate and correlated SAR’s.  Rapid River has a 41% transport rate and 0.79% SAR while Dworshak has a 24% transport rate and 0.32% SAR from CSS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875B575-91F6-4371-A682-73A3F3759AA5}" type="slidenum">
              <a:rPr lang="en-US" smtClean="0"/>
              <a:t>2</a:t>
            </a:fld>
            <a:endParaRPr lang="en-US"/>
          </a:p>
        </p:txBody>
      </p:sp>
    </p:spTree>
    <p:extLst>
      <p:ext uri="{BB962C8B-B14F-4D97-AF65-F5344CB8AC3E}">
        <p14:creationId xmlns:p14="http://schemas.microsoft.com/office/powerpoint/2010/main" val="3232700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Salmon</a:t>
            </a:r>
            <a:r>
              <a:rPr lang="en-US" sz="2800" dirty="0"/>
              <a:t> </a:t>
            </a:r>
            <a:r>
              <a:rPr lang="en-US" sz="1800" b="0" i="0" u="none" strike="noStrike" dirty="0">
                <a:solidFill>
                  <a:srgbClr val="000000"/>
                </a:solidFill>
                <a:effectLst/>
                <a:latin typeface="Calibri" panose="020F0502020204030204" pitchFamily="34" charset="0"/>
              </a:rPr>
              <a:t>0.481</a:t>
            </a:r>
            <a:r>
              <a:rPr lang="en-US" sz="2800" dirty="0"/>
              <a:t> (minus </a:t>
            </a:r>
            <a:r>
              <a:rPr lang="en-US" sz="2800" dirty="0" err="1"/>
              <a:t>PahP</a:t>
            </a:r>
            <a:r>
              <a:rPr lang="en-US" sz="28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Calibri" panose="020F0502020204030204" pitchFamily="34" charset="0"/>
              </a:rPr>
              <a:t>Clearwater</a:t>
            </a:r>
            <a:r>
              <a:rPr lang="en-US" sz="2800" dirty="0"/>
              <a:t> </a:t>
            </a:r>
            <a:r>
              <a:rPr lang="en-US" sz="1800" b="0" i="0" u="none" strike="noStrike" dirty="0">
                <a:solidFill>
                  <a:srgbClr val="000000"/>
                </a:solidFill>
                <a:effectLst/>
                <a:latin typeface="Calibri" panose="020F0502020204030204" pitchFamily="34" charset="0"/>
              </a:rPr>
              <a:t>0.388</a:t>
            </a:r>
            <a:r>
              <a:rPr lang="en-US" sz="2800" dirty="0"/>
              <a:t> </a:t>
            </a: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the Hesse dataset, it appears that Dworshak NFH smolts are released approximately 21-days earlier than optimal for a full complement of passage options. LSRCP supports a basin-wide review of all release timing.  However, given the magnitude of effort required for a large-scale review, a prudent approach may be to examine a small component of the release timing.   Reviewing Spring Chinook smolt release timing from the Clearwater basin and specifically the Dworshak National Fish Hatchery, represents an opportunity to review a significant portion of Spring Chinook smolt production (15%).  In addition, since most Dworshak NFH smolt release occur onsite, significant opportunity is available to adjust release timing with minimal program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Despite published benefits to transporting Hatchery yearling Chinook, facilities within the Clearwater basin now have some of the lowest transport rates across the LSRCP program.   These differences can be partially explained by looking at the relationship between a shifting transport window (later in the season) and a static Hatchery release timing.  As an example, using Comparative Smolt Survival (CSS) data comparing Rapid River and Dworshak smolt releases reveals a notable difference in both transport rate and correlated SAR’s.  Rapid River has a 41% transport rate and 0.79% SAR while Dworshak has a 24% transport rate and 0.32% SAR from CSS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875B575-91F6-4371-A682-73A3F3759AA5}" type="slidenum">
              <a:rPr lang="en-US" smtClean="0"/>
              <a:t>3</a:t>
            </a:fld>
            <a:endParaRPr lang="en-US"/>
          </a:p>
        </p:txBody>
      </p:sp>
    </p:spTree>
    <p:extLst>
      <p:ext uri="{BB962C8B-B14F-4D97-AF65-F5344CB8AC3E}">
        <p14:creationId xmlns:p14="http://schemas.microsoft.com/office/powerpoint/2010/main" val="40404104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the Hesse dataset, it appears that Dworshak NFH smolts are released approximately 21-days earlier than optimal for a full complement of passage options. LSRCP supports a basin-wide review of all release timing.  However, given the magnitude of effort required for a large-scale review, a prudent approach may be to examine a small component of the release timing.   Reviewing Spring Chinook smolt release timing from the Clearwater basin and specifically the Dworshak National Fish Hatchery, represents an opportunity to review a significant portion of Spring Chinook smolt production (15%).  In addition, since most Dworshak NFH smolt release occur onsite, significant opportunity is available to adjust release timing with minimal program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Despite published benefits to transporting Hatchery yearling Chinook, facilities within the Clearwater basin now have some of the lowest transport rates across the LSRCP program.   These differences can be partially explained by looking at the relationship between a shifting transport window (later in the season) and a static Hatchery release timing.  As an example, using Comparative Smolt Survival (CSS) data comparing Rapid River and Dworshak smolt releases reveals a notable difference in both transport rate and correlated SAR’s.  Rapid River has a 41% transport rate and 0.79% SAR while Dworshak has a 24% transport rate and 0.32% SAR from CSS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875B575-91F6-4371-A682-73A3F3759AA5}" type="slidenum">
              <a:rPr lang="en-US" smtClean="0"/>
              <a:t>4</a:t>
            </a:fld>
            <a:endParaRPr lang="en-US"/>
          </a:p>
        </p:txBody>
      </p:sp>
    </p:spTree>
    <p:extLst>
      <p:ext uri="{BB962C8B-B14F-4D97-AF65-F5344CB8AC3E}">
        <p14:creationId xmlns:p14="http://schemas.microsoft.com/office/powerpoint/2010/main" val="1665955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From the Hesse dataset, it appears that Dworshak NFH smolts are released approximately 21-days earlier than optimal for a full complement of passage options. LSRCP supports a basin-wide review of all release timing.  However, given the magnitude of effort required for a large-scale review, a prudent approach may be to examine a small component of the release timing.   Reviewing Spring Chinook smolt release timing from the Clearwater basin and specifically the Dworshak National Fish Hatchery, represents an opportunity to review a significant portion of Spring Chinook smolt production (15%).  In addition, since most Dworshak NFH smolt release occur onsite, significant opportunity is available to adjust release timing with minimal program costs.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Despite published benefits to transporting Hatchery yearling Chinook, facilities within the Clearwater basin now have some of the lowest transport rates across the LSRCP program.   These differences can be partially explained by looking at the relationship between a shifting transport window (later in the season) and a static Hatchery release timing.  As an example, using Comparative Smolt Survival (CSS) data comparing Rapid River and Dworshak smolt releases reveals a notable difference in both transport rate and correlated SAR’s.  Rapid River has a 41% transport rate and 0.79% SAR while Dworshak has a 24% transport rate and 0.32% SAR from CSS data:</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D875B575-91F6-4371-A682-73A3F3759AA5}" type="slidenum">
              <a:rPr lang="en-US" smtClean="0"/>
              <a:t>5</a:t>
            </a:fld>
            <a:endParaRPr lang="en-US"/>
          </a:p>
        </p:txBody>
      </p:sp>
    </p:spTree>
    <p:extLst>
      <p:ext uri="{BB962C8B-B14F-4D97-AF65-F5344CB8AC3E}">
        <p14:creationId xmlns:p14="http://schemas.microsoft.com/office/powerpoint/2010/main" val="205795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75B575-91F6-4371-A682-73A3F3759AA5}" type="slidenum">
              <a:rPr lang="en-US" smtClean="0"/>
              <a:t>6</a:t>
            </a:fld>
            <a:endParaRPr lang="en-US"/>
          </a:p>
        </p:txBody>
      </p:sp>
    </p:spTree>
    <p:extLst>
      <p:ext uri="{BB962C8B-B14F-4D97-AF65-F5344CB8AC3E}">
        <p14:creationId xmlns:p14="http://schemas.microsoft.com/office/powerpoint/2010/main" val="34934322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6A09C-F069-CB8D-1DAA-97FA7A4E2FF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5C7E2FF-33B9-4365-BAB4-157AD3B6F4C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872D246-0C40-92EB-4A8D-1ACE70329C2C}"/>
              </a:ext>
            </a:extLst>
          </p:cNvPr>
          <p:cNvSpPr>
            <a:spLocks noGrp="1"/>
          </p:cNvSpPr>
          <p:nvPr>
            <p:ph type="dt" sz="half" idx="10"/>
          </p:nvPr>
        </p:nvSpPr>
        <p:spPr/>
        <p:txBody>
          <a:bodyPr/>
          <a:lstStyle/>
          <a:p>
            <a:fld id="{393EE488-1394-4C11-A9FB-EEFFD8757129}" type="datetimeFigureOut">
              <a:rPr lang="en-US" smtClean="0"/>
              <a:t>5/8/2024</a:t>
            </a:fld>
            <a:endParaRPr lang="en-US"/>
          </a:p>
        </p:txBody>
      </p:sp>
      <p:sp>
        <p:nvSpPr>
          <p:cNvPr id="5" name="Footer Placeholder 4">
            <a:extLst>
              <a:ext uri="{FF2B5EF4-FFF2-40B4-BE49-F238E27FC236}">
                <a16:creationId xmlns:a16="http://schemas.microsoft.com/office/drawing/2014/main" id="{7E27EC77-58A4-7C65-766C-18AD48FB4F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C1D40C-3E7F-0633-D98E-6E60DAA2ED2D}"/>
              </a:ext>
            </a:extLst>
          </p:cNvPr>
          <p:cNvSpPr>
            <a:spLocks noGrp="1"/>
          </p:cNvSpPr>
          <p:nvPr>
            <p:ph type="sldNum" sz="quarter" idx="12"/>
          </p:nvPr>
        </p:nvSpPr>
        <p:spPr/>
        <p:txBody>
          <a:bodyPr/>
          <a:lstStyle/>
          <a:p>
            <a:fld id="{9C78C86A-378D-492F-B4DB-EB940FB02721}" type="slidenum">
              <a:rPr lang="en-US" smtClean="0"/>
              <a:t>‹#›</a:t>
            </a:fld>
            <a:endParaRPr lang="en-US"/>
          </a:p>
        </p:txBody>
      </p:sp>
    </p:spTree>
    <p:extLst>
      <p:ext uri="{BB962C8B-B14F-4D97-AF65-F5344CB8AC3E}">
        <p14:creationId xmlns:p14="http://schemas.microsoft.com/office/powerpoint/2010/main" val="310847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7CB7C-42B0-364D-E556-3A0C446032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58C00D-CA68-43E9-1E88-6BFCAAB8E0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62D022-AA36-7612-CE2E-2AB6E7E007F2}"/>
              </a:ext>
            </a:extLst>
          </p:cNvPr>
          <p:cNvSpPr>
            <a:spLocks noGrp="1"/>
          </p:cNvSpPr>
          <p:nvPr>
            <p:ph type="dt" sz="half" idx="10"/>
          </p:nvPr>
        </p:nvSpPr>
        <p:spPr/>
        <p:txBody>
          <a:bodyPr/>
          <a:lstStyle/>
          <a:p>
            <a:fld id="{393EE488-1394-4C11-A9FB-EEFFD8757129}" type="datetimeFigureOut">
              <a:rPr lang="en-US" smtClean="0"/>
              <a:t>5/8/2024</a:t>
            </a:fld>
            <a:endParaRPr lang="en-US"/>
          </a:p>
        </p:txBody>
      </p:sp>
      <p:sp>
        <p:nvSpPr>
          <p:cNvPr id="5" name="Footer Placeholder 4">
            <a:extLst>
              <a:ext uri="{FF2B5EF4-FFF2-40B4-BE49-F238E27FC236}">
                <a16:creationId xmlns:a16="http://schemas.microsoft.com/office/drawing/2014/main" id="{E13E4830-17D1-F512-FE0A-E593685B7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89ABEB-1A56-C948-5EB6-09F0520D2FCE}"/>
              </a:ext>
            </a:extLst>
          </p:cNvPr>
          <p:cNvSpPr>
            <a:spLocks noGrp="1"/>
          </p:cNvSpPr>
          <p:nvPr>
            <p:ph type="sldNum" sz="quarter" idx="12"/>
          </p:nvPr>
        </p:nvSpPr>
        <p:spPr/>
        <p:txBody>
          <a:bodyPr/>
          <a:lstStyle/>
          <a:p>
            <a:fld id="{9C78C86A-378D-492F-B4DB-EB940FB02721}" type="slidenum">
              <a:rPr lang="en-US" smtClean="0"/>
              <a:t>‹#›</a:t>
            </a:fld>
            <a:endParaRPr lang="en-US"/>
          </a:p>
        </p:txBody>
      </p:sp>
    </p:spTree>
    <p:extLst>
      <p:ext uri="{BB962C8B-B14F-4D97-AF65-F5344CB8AC3E}">
        <p14:creationId xmlns:p14="http://schemas.microsoft.com/office/powerpoint/2010/main" val="16241156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56E089-9903-066B-FE9E-AFA30335B7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85E73E-A55A-E20B-EB7F-A1360658349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1EF917-F637-8820-250A-DD386794E43A}"/>
              </a:ext>
            </a:extLst>
          </p:cNvPr>
          <p:cNvSpPr>
            <a:spLocks noGrp="1"/>
          </p:cNvSpPr>
          <p:nvPr>
            <p:ph type="dt" sz="half" idx="10"/>
          </p:nvPr>
        </p:nvSpPr>
        <p:spPr/>
        <p:txBody>
          <a:bodyPr/>
          <a:lstStyle/>
          <a:p>
            <a:fld id="{393EE488-1394-4C11-A9FB-EEFFD8757129}" type="datetimeFigureOut">
              <a:rPr lang="en-US" smtClean="0"/>
              <a:t>5/8/2024</a:t>
            </a:fld>
            <a:endParaRPr lang="en-US"/>
          </a:p>
        </p:txBody>
      </p:sp>
      <p:sp>
        <p:nvSpPr>
          <p:cNvPr id="5" name="Footer Placeholder 4">
            <a:extLst>
              <a:ext uri="{FF2B5EF4-FFF2-40B4-BE49-F238E27FC236}">
                <a16:creationId xmlns:a16="http://schemas.microsoft.com/office/drawing/2014/main" id="{5984198C-C19B-EFD8-5C96-1A306482F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C5E3E1-1BF1-36D9-FD84-D21F3960CECF}"/>
              </a:ext>
            </a:extLst>
          </p:cNvPr>
          <p:cNvSpPr>
            <a:spLocks noGrp="1"/>
          </p:cNvSpPr>
          <p:nvPr>
            <p:ph type="sldNum" sz="quarter" idx="12"/>
          </p:nvPr>
        </p:nvSpPr>
        <p:spPr/>
        <p:txBody>
          <a:bodyPr/>
          <a:lstStyle/>
          <a:p>
            <a:fld id="{9C78C86A-378D-492F-B4DB-EB940FB02721}" type="slidenum">
              <a:rPr lang="en-US" smtClean="0"/>
              <a:t>‹#›</a:t>
            </a:fld>
            <a:endParaRPr lang="en-US"/>
          </a:p>
        </p:txBody>
      </p:sp>
    </p:spTree>
    <p:extLst>
      <p:ext uri="{BB962C8B-B14F-4D97-AF65-F5344CB8AC3E}">
        <p14:creationId xmlns:p14="http://schemas.microsoft.com/office/powerpoint/2010/main" val="3667271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55731B-DF91-B30D-9C2A-DBF2AA9763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3DD179-A91F-174E-CDD9-81B7C3B66C5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FFFAFA-BDF8-DCCD-2F7E-833E498C8D9D}"/>
              </a:ext>
            </a:extLst>
          </p:cNvPr>
          <p:cNvSpPr>
            <a:spLocks noGrp="1"/>
          </p:cNvSpPr>
          <p:nvPr>
            <p:ph type="dt" sz="half" idx="10"/>
          </p:nvPr>
        </p:nvSpPr>
        <p:spPr/>
        <p:txBody>
          <a:bodyPr/>
          <a:lstStyle/>
          <a:p>
            <a:fld id="{393EE488-1394-4C11-A9FB-EEFFD8757129}" type="datetimeFigureOut">
              <a:rPr lang="en-US" smtClean="0"/>
              <a:t>5/8/2024</a:t>
            </a:fld>
            <a:endParaRPr lang="en-US"/>
          </a:p>
        </p:txBody>
      </p:sp>
      <p:sp>
        <p:nvSpPr>
          <p:cNvPr id="5" name="Footer Placeholder 4">
            <a:extLst>
              <a:ext uri="{FF2B5EF4-FFF2-40B4-BE49-F238E27FC236}">
                <a16:creationId xmlns:a16="http://schemas.microsoft.com/office/drawing/2014/main" id="{B77A26ED-C941-2F74-3505-4310CB49B1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0F364-3B99-E294-5C07-3A3C07F20B36}"/>
              </a:ext>
            </a:extLst>
          </p:cNvPr>
          <p:cNvSpPr>
            <a:spLocks noGrp="1"/>
          </p:cNvSpPr>
          <p:nvPr>
            <p:ph type="sldNum" sz="quarter" idx="12"/>
          </p:nvPr>
        </p:nvSpPr>
        <p:spPr/>
        <p:txBody>
          <a:bodyPr/>
          <a:lstStyle/>
          <a:p>
            <a:fld id="{9C78C86A-378D-492F-B4DB-EB940FB02721}" type="slidenum">
              <a:rPr lang="en-US" smtClean="0"/>
              <a:t>‹#›</a:t>
            </a:fld>
            <a:endParaRPr lang="en-US"/>
          </a:p>
        </p:txBody>
      </p:sp>
    </p:spTree>
    <p:extLst>
      <p:ext uri="{BB962C8B-B14F-4D97-AF65-F5344CB8AC3E}">
        <p14:creationId xmlns:p14="http://schemas.microsoft.com/office/powerpoint/2010/main" val="51274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E8B020-CDBD-C017-C0AA-56DE303D79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7A6B28-BCC2-8C9E-7E33-30B2CC73D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D917A3-0A78-2E88-7165-DFC9DD8893BB}"/>
              </a:ext>
            </a:extLst>
          </p:cNvPr>
          <p:cNvSpPr>
            <a:spLocks noGrp="1"/>
          </p:cNvSpPr>
          <p:nvPr>
            <p:ph type="dt" sz="half" idx="10"/>
          </p:nvPr>
        </p:nvSpPr>
        <p:spPr/>
        <p:txBody>
          <a:bodyPr/>
          <a:lstStyle/>
          <a:p>
            <a:fld id="{393EE488-1394-4C11-A9FB-EEFFD8757129}" type="datetimeFigureOut">
              <a:rPr lang="en-US" smtClean="0"/>
              <a:t>5/8/2024</a:t>
            </a:fld>
            <a:endParaRPr lang="en-US"/>
          </a:p>
        </p:txBody>
      </p:sp>
      <p:sp>
        <p:nvSpPr>
          <p:cNvPr id="5" name="Footer Placeholder 4">
            <a:extLst>
              <a:ext uri="{FF2B5EF4-FFF2-40B4-BE49-F238E27FC236}">
                <a16:creationId xmlns:a16="http://schemas.microsoft.com/office/drawing/2014/main" id="{13ACE22A-9C31-3734-029E-F6BB33882A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99211E-E4C0-2269-7469-3B9E75036106}"/>
              </a:ext>
            </a:extLst>
          </p:cNvPr>
          <p:cNvSpPr>
            <a:spLocks noGrp="1"/>
          </p:cNvSpPr>
          <p:nvPr>
            <p:ph type="sldNum" sz="quarter" idx="12"/>
          </p:nvPr>
        </p:nvSpPr>
        <p:spPr/>
        <p:txBody>
          <a:bodyPr/>
          <a:lstStyle/>
          <a:p>
            <a:fld id="{9C78C86A-378D-492F-B4DB-EB940FB02721}" type="slidenum">
              <a:rPr lang="en-US" smtClean="0"/>
              <a:t>‹#›</a:t>
            </a:fld>
            <a:endParaRPr lang="en-US"/>
          </a:p>
        </p:txBody>
      </p:sp>
    </p:spTree>
    <p:extLst>
      <p:ext uri="{BB962C8B-B14F-4D97-AF65-F5344CB8AC3E}">
        <p14:creationId xmlns:p14="http://schemas.microsoft.com/office/powerpoint/2010/main" val="10115395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E404D0-3E28-5A55-4067-494893B091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E622BC-887C-6B80-7196-957FBCF214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DF776DD-7B4E-4D98-5901-5CC29D4C8C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F2954A7-A720-EDE5-A29C-D716FEC79901}"/>
              </a:ext>
            </a:extLst>
          </p:cNvPr>
          <p:cNvSpPr>
            <a:spLocks noGrp="1"/>
          </p:cNvSpPr>
          <p:nvPr>
            <p:ph type="dt" sz="half" idx="10"/>
          </p:nvPr>
        </p:nvSpPr>
        <p:spPr/>
        <p:txBody>
          <a:bodyPr/>
          <a:lstStyle/>
          <a:p>
            <a:fld id="{393EE488-1394-4C11-A9FB-EEFFD8757129}" type="datetimeFigureOut">
              <a:rPr lang="en-US" smtClean="0"/>
              <a:t>5/8/2024</a:t>
            </a:fld>
            <a:endParaRPr lang="en-US"/>
          </a:p>
        </p:txBody>
      </p:sp>
      <p:sp>
        <p:nvSpPr>
          <p:cNvPr id="6" name="Footer Placeholder 5">
            <a:extLst>
              <a:ext uri="{FF2B5EF4-FFF2-40B4-BE49-F238E27FC236}">
                <a16:creationId xmlns:a16="http://schemas.microsoft.com/office/drawing/2014/main" id="{B2543F03-42F4-B1F6-FE8F-76CB563A69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182115-0543-5ABC-9F50-956F5C3C9A38}"/>
              </a:ext>
            </a:extLst>
          </p:cNvPr>
          <p:cNvSpPr>
            <a:spLocks noGrp="1"/>
          </p:cNvSpPr>
          <p:nvPr>
            <p:ph type="sldNum" sz="quarter" idx="12"/>
          </p:nvPr>
        </p:nvSpPr>
        <p:spPr/>
        <p:txBody>
          <a:bodyPr/>
          <a:lstStyle/>
          <a:p>
            <a:fld id="{9C78C86A-378D-492F-B4DB-EB940FB02721}" type="slidenum">
              <a:rPr lang="en-US" smtClean="0"/>
              <a:t>‹#›</a:t>
            </a:fld>
            <a:endParaRPr lang="en-US"/>
          </a:p>
        </p:txBody>
      </p:sp>
    </p:spTree>
    <p:extLst>
      <p:ext uri="{BB962C8B-B14F-4D97-AF65-F5344CB8AC3E}">
        <p14:creationId xmlns:p14="http://schemas.microsoft.com/office/powerpoint/2010/main" val="20919349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7F78F-F178-17B4-0B0E-491CF138D23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53E0119-5A32-684A-8732-4C8F607F07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6A80BAF-173B-1650-D325-1274E40FC0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71FBD4B-354A-E124-F5EA-CF15B73680B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E5909D0-2A37-BC2A-36E3-10E4FA2D333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C902A4C-D11E-33B9-C6AC-70C6B96A8B9A}"/>
              </a:ext>
            </a:extLst>
          </p:cNvPr>
          <p:cNvSpPr>
            <a:spLocks noGrp="1"/>
          </p:cNvSpPr>
          <p:nvPr>
            <p:ph type="dt" sz="half" idx="10"/>
          </p:nvPr>
        </p:nvSpPr>
        <p:spPr/>
        <p:txBody>
          <a:bodyPr/>
          <a:lstStyle/>
          <a:p>
            <a:fld id="{393EE488-1394-4C11-A9FB-EEFFD8757129}" type="datetimeFigureOut">
              <a:rPr lang="en-US" smtClean="0"/>
              <a:t>5/8/2024</a:t>
            </a:fld>
            <a:endParaRPr lang="en-US"/>
          </a:p>
        </p:txBody>
      </p:sp>
      <p:sp>
        <p:nvSpPr>
          <p:cNvPr id="8" name="Footer Placeholder 7">
            <a:extLst>
              <a:ext uri="{FF2B5EF4-FFF2-40B4-BE49-F238E27FC236}">
                <a16:creationId xmlns:a16="http://schemas.microsoft.com/office/drawing/2014/main" id="{8FBCC7E1-DDCD-4CDD-C0D3-66BED5422B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05A736-0BFE-B99A-63AD-20D7F6691A78}"/>
              </a:ext>
            </a:extLst>
          </p:cNvPr>
          <p:cNvSpPr>
            <a:spLocks noGrp="1"/>
          </p:cNvSpPr>
          <p:nvPr>
            <p:ph type="sldNum" sz="quarter" idx="12"/>
          </p:nvPr>
        </p:nvSpPr>
        <p:spPr/>
        <p:txBody>
          <a:bodyPr/>
          <a:lstStyle/>
          <a:p>
            <a:fld id="{9C78C86A-378D-492F-B4DB-EB940FB02721}" type="slidenum">
              <a:rPr lang="en-US" smtClean="0"/>
              <a:t>‹#›</a:t>
            </a:fld>
            <a:endParaRPr lang="en-US"/>
          </a:p>
        </p:txBody>
      </p:sp>
    </p:spTree>
    <p:extLst>
      <p:ext uri="{BB962C8B-B14F-4D97-AF65-F5344CB8AC3E}">
        <p14:creationId xmlns:p14="http://schemas.microsoft.com/office/powerpoint/2010/main" val="306127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37B1F-4832-E70D-EFB6-DAF22D19E4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7AEE02-45EC-BC2A-E96C-1C44C1CAE013}"/>
              </a:ext>
            </a:extLst>
          </p:cNvPr>
          <p:cNvSpPr>
            <a:spLocks noGrp="1"/>
          </p:cNvSpPr>
          <p:nvPr>
            <p:ph type="dt" sz="half" idx="10"/>
          </p:nvPr>
        </p:nvSpPr>
        <p:spPr/>
        <p:txBody>
          <a:bodyPr/>
          <a:lstStyle/>
          <a:p>
            <a:fld id="{393EE488-1394-4C11-A9FB-EEFFD8757129}" type="datetimeFigureOut">
              <a:rPr lang="en-US" smtClean="0"/>
              <a:t>5/8/2024</a:t>
            </a:fld>
            <a:endParaRPr lang="en-US"/>
          </a:p>
        </p:txBody>
      </p:sp>
      <p:sp>
        <p:nvSpPr>
          <p:cNvPr id="4" name="Footer Placeholder 3">
            <a:extLst>
              <a:ext uri="{FF2B5EF4-FFF2-40B4-BE49-F238E27FC236}">
                <a16:creationId xmlns:a16="http://schemas.microsoft.com/office/drawing/2014/main" id="{4B303F00-BCB9-5205-5298-8B243F7DE7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14AB5E-B6EF-0AF7-051F-EFC1670795A6}"/>
              </a:ext>
            </a:extLst>
          </p:cNvPr>
          <p:cNvSpPr>
            <a:spLocks noGrp="1"/>
          </p:cNvSpPr>
          <p:nvPr>
            <p:ph type="sldNum" sz="quarter" idx="12"/>
          </p:nvPr>
        </p:nvSpPr>
        <p:spPr/>
        <p:txBody>
          <a:bodyPr/>
          <a:lstStyle/>
          <a:p>
            <a:fld id="{9C78C86A-378D-492F-B4DB-EB940FB02721}" type="slidenum">
              <a:rPr lang="en-US" smtClean="0"/>
              <a:t>‹#›</a:t>
            </a:fld>
            <a:endParaRPr lang="en-US"/>
          </a:p>
        </p:txBody>
      </p:sp>
    </p:spTree>
    <p:extLst>
      <p:ext uri="{BB962C8B-B14F-4D97-AF65-F5344CB8AC3E}">
        <p14:creationId xmlns:p14="http://schemas.microsoft.com/office/powerpoint/2010/main" val="1358341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B10AE7-6A47-B410-1CEF-0393EEAA6950}"/>
              </a:ext>
            </a:extLst>
          </p:cNvPr>
          <p:cNvSpPr>
            <a:spLocks noGrp="1"/>
          </p:cNvSpPr>
          <p:nvPr>
            <p:ph type="dt" sz="half" idx="10"/>
          </p:nvPr>
        </p:nvSpPr>
        <p:spPr/>
        <p:txBody>
          <a:bodyPr/>
          <a:lstStyle/>
          <a:p>
            <a:fld id="{393EE488-1394-4C11-A9FB-EEFFD8757129}" type="datetimeFigureOut">
              <a:rPr lang="en-US" smtClean="0"/>
              <a:t>5/8/2024</a:t>
            </a:fld>
            <a:endParaRPr lang="en-US"/>
          </a:p>
        </p:txBody>
      </p:sp>
      <p:sp>
        <p:nvSpPr>
          <p:cNvPr id="3" name="Footer Placeholder 2">
            <a:extLst>
              <a:ext uri="{FF2B5EF4-FFF2-40B4-BE49-F238E27FC236}">
                <a16:creationId xmlns:a16="http://schemas.microsoft.com/office/drawing/2014/main" id="{C6247C31-93C7-EA4A-F481-AF6907CCA43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965D57-647E-5741-8669-0E2721C8DA9E}"/>
              </a:ext>
            </a:extLst>
          </p:cNvPr>
          <p:cNvSpPr>
            <a:spLocks noGrp="1"/>
          </p:cNvSpPr>
          <p:nvPr>
            <p:ph type="sldNum" sz="quarter" idx="12"/>
          </p:nvPr>
        </p:nvSpPr>
        <p:spPr/>
        <p:txBody>
          <a:bodyPr/>
          <a:lstStyle/>
          <a:p>
            <a:fld id="{9C78C86A-378D-492F-B4DB-EB940FB02721}" type="slidenum">
              <a:rPr lang="en-US" smtClean="0"/>
              <a:t>‹#›</a:t>
            </a:fld>
            <a:endParaRPr lang="en-US"/>
          </a:p>
        </p:txBody>
      </p:sp>
    </p:spTree>
    <p:extLst>
      <p:ext uri="{BB962C8B-B14F-4D97-AF65-F5344CB8AC3E}">
        <p14:creationId xmlns:p14="http://schemas.microsoft.com/office/powerpoint/2010/main" val="1769711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E01B4-0DFC-6D23-F24B-74D3C8DE04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1E5E07-D00D-F133-EBD7-3E8F5AD793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C746EE-AC9B-78D6-2616-72EE411A6C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883F76-FDB0-8662-0B65-96C7E7220015}"/>
              </a:ext>
            </a:extLst>
          </p:cNvPr>
          <p:cNvSpPr>
            <a:spLocks noGrp="1"/>
          </p:cNvSpPr>
          <p:nvPr>
            <p:ph type="dt" sz="half" idx="10"/>
          </p:nvPr>
        </p:nvSpPr>
        <p:spPr/>
        <p:txBody>
          <a:bodyPr/>
          <a:lstStyle/>
          <a:p>
            <a:fld id="{393EE488-1394-4C11-A9FB-EEFFD8757129}" type="datetimeFigureOut">
              <a:rPr lang="en-US" smtClean="0"/>
              <a:t>5/8/2024</a:t>
            </a:fld>
            <a:endParaRPr lang="en-US"/>
          </a:p>
        </p:txBody>
      </p:sp>
      <p:sp>
        <p:nvSpPr>
          <p:cNvPr id="6" name="Footer Placeholder 5">
            <a:extLst>
              <a:ext uri="{FF2B5EF4-FFF2-40B4-BE49-F238E27FC236}">
                <a16:creationId xmlns:a16="http://schemas.microsoft.com/office/drawing/2014/main" id="{AEDAB9CD-B9C2-B8D8-320D-14DB7AB36AC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AD1F540-D8E9-2B1C-2F84-02535B873D52}"/>
              </a:ext>
            </a:extLst>
          </p:cNvPr>
          <p:cNvSpPr>
            <a:spLocks noGrp="1"/>
          </p:cNvSpPr>
          <p:nvPr>
            <p:ph type="sldNum" sz="quarter" idx="12"/>
          </p:nvPr>
        </p:nvSpPr>
        <p:spPr/>
        <p:txBody>
          <a:bodyPr/>
          <a:lstStyle/>
          <a:p>
            <a:fld id="{9C78C86A-378D-492F-B4DB-EB940FB02721}" type="slidenum">
              <a:rPr lang="en-US" smtClean="0"/>
              <a:t>‹#›</a:t>
            </a:fld>
            <a:endParaRPr lang="en-US"/>
          </a:p>
        </p:txBody>
      </p:sp>
    </p:spTree>
    <p:extLst>
      <p:ext uri="{BB962C8B-B14F-4D97-AF65-F5344CB8AC3E}">
        <p14:creationId xmlns:p14="http://schemas.microsoft.com/office/powerpoint/2010/main" val="2653201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BA968-BA25-C239-4860-81406E477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F283B7-9BF6-4F3D-9EA1-04276E39438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699109-8271-ED69-6207-C1802DD782D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3AD5D8-6519-FC63-596B-9AE65F996148}"/>
              </a:ext>
            </a:extLst>
          </p:cNvPr>
          <p:cNvSpPr>
            <a:spLocks noGrp="1"/>
          </p:cNvSpPr>
          <p:nvPr>
            <p:ph type="dt" sz="half" idx="10"/>
          </p:nvPr>
        </p:nvSpPr>
        <p:spPr/>
        <p:txBody>
          <a:bodyPr/>
          <a:lstStyle/>
          <a:p>
            <a:fld id="{393EE488-1394-4C11-A9FB-EEFFD8757129}" type="datetimeFigureOut">
              <a:rPr lang="en-US" smtClean="0"/>
              <a:t>5/8/2024</a:t>
            </a:fld>
            <a:endParaRPr lang="en-US"/>
          </a:p>
        </p:txBody>
      </p:sp>
      <p:sp>
        <p:nvSpPr>
          <p:cNvPr id="6" name="Footer Placeholder 5">
            <a:extLst>
              <a:ext uri="{FF2B5EF4-FFF2-40B4-BE49-F238E27FC236}">
                <a16:creationId xmlns:a16="http://schemas.microsoft.com/office/drawing/2014/main" id="{D4B183EE-25B3-98D3-2537-9F982E05FA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D7C8BD-6BD2-D052-0881-CA9ADBA17A94}"/>
              </a:ext>
            </a:extLst>
          </p:cNvPr>
          <p:cNvSpPr>
            <a:spLocks noGrp="1"/>
          </p:cNvSpPr>
          <p:nvPr>
            <p:ph type="sldNum" sz="quarter" idx="12"/>
          </p:nvPr>
        </p:nvSpPr>
        <p:spPr/>
        <p:txBody>
          <a:bodyPr/>
          <a:lstStyle/>
          <a:p>
            <a:fld id="{9C78C86A-378D-492F-B4DB-EB940FB02721}" type="slidenum">
              <a:rPr lang="en-US" smtClean="0"/>
              <a:t>‹#›</a:t>
            </a:fld>
            <a:endParaRPr lang="en-US"/>
          </a:p>
        </p:txBody>
      </p:sp>
    </p:spTree>
    <p:extLst>
      <p:ext uri="{BB962C8B-B14F-4D97-AF65-F5344CB8AC3E}">
        <p14:creationId xmlns:p14="http://schemas.microsoft.com/office/powerpoint/2010/main" val="22325338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2700000" scaled="1"/>
          <a:tileRect/>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A9E009-B4AF-F59B-CC5D-0E8568C1C63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4DDD465-3E04-C615-C435-B7AFC68DBE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CBE7CE-2854-CE78-E990-37B5BE9734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EE488-1394-4C11-A9FB-EEFFD8757129}" type="datetimeFigureOut">
              <a:rPr lang="en-US" smtClean="0"/>
              <a:t>5/8/2024</a:t>
            </a:fld>
            <a:endParaRPr lang="en-US"/>
          </a:p>
        </p:txBody>
      </p:sp>
      <p:sp>
        <p:nvSpPr>
          <p:cNvPr id="5" name="Footer Placeholder 4">
            <a:extLst>
              <a:ext uri="{FF2B5EF4-FFF2-40B4-BE49-F238E27FC236}">
                <a16:creationId xmlns:a16="http://schemas.microsoft.com/office/drawing/2014/main" id="{D0B5EB2E-2DF9-8EBF-8909-F5A936737C9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D62EE69-F0B4-A1DE-CB11-677872F67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78C86A-378D-492F-B4DB-EB940FB02721}" type="slidenum">
              <a:rPr lang="en-US" smtClean="0"/>
              <a:t>‹#›</a:t>
            </a:fld>
            <a:endParaRPr lang="en-US"/>
          </a:p>
        </p:txBody>
      </p:sp>
    </p:spTree>
    <p:extLst>
      <p:ext uri="{BB962C8B-B14F-4D97-AF65-F5344CB8AC3E}">
        <p14:creationId xmlns:p14="http://schemas.microsoft.com/office/powerpoint/2010/main" val="27170147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hyperlink" Target="http://www.fws.gov/index.html"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0BC10F75-C9A5-828D-36CA-9048128EDE57}"/>
              </a:ext>
            </a:extLst>
          </p:cNvPr>
          <p:cNvSpPr txBox="1"/>
          <p:nvPr/>
        </p:nvSpPr>
        <p:spPr>
          <a:xfrm>
            <a:off x="1276141" y="837420"/>
            <a:ext cx="8832499" cy="1077218"/>
          </a:xfrm>
          <a:prstGeom prst="rect">
            <a:avLst/>
          </a:prstGeom>
          <a:noFill/>
        </p:spPr>
        <p:txBody>
          <a:bodyPr wrap="square">
            <a:spAutoFit/>
          </a:bodyPr>
          <a:lstStyle/>
          <a:p>
            <a:pPr algn="ctr"/>
            <a:r>
              <a:rPr lang="en-US" sz="3200" b="1" dirty="0">
                <a:effectLst/>
                <a:latin typeface="Calibri" panose="020F0502020204030204" pitchFamily="34" charset="0"/>
                <a:ea typeface="Calibri" panose="020F0502020204030204" pitchFamily="34" charset="0"/>
                <a:cs typeface="Times New Roman" panose="02020603050405020304" pitchFamily="18" charset="0"/>
              </a:rPr>
              <a:t>An Evaluation of smolt release timing to Improve Adult Returns of Spring Chinook Salmon Adults </a:t>
            </a:r>
            <a:endParaRPr lang="en-US" sz="3200" dirty="0"/>
          </a:p>
        </p:txBody>
      </p:sp>
      <p:sp>
        <p:nvSpPr>
          <p:cNvPr id="8" name="TextBox 7">
            <a:extLst>
              <a:ext uri="{FF2B5EF4-FFF2-40B4-BE49-F238E27FC236}">
                <a16:creationId xmlns:a16="http://schemas.microsoft.com/office/drawing/2014/main" id="{1B78375A-1B93-E11B-7C19-FA2347CD0BE6}"/>
              </a:ext>
            </a:extLst>
          </p:cNvPr>
          <p:cNvSpPr txBox="1"/>
          <p:nvPr/>
        </p:nvSpPr>
        <p:spPr>
          <a:xfrm>
            <a:off x="1396721" y="2728184"/>
            <a:ext cx="8832499" cy="954107"/>
          </a:xfrm>
          <a:prstGeom prst="rect">
            <a:avLst/>
          </a:prstGeom>
          <a:noFill/>
        </p:spPr>
        <p:txBody>
          <a:bodyPr wrap="square">
            <a:spAutoFit/>
          </a:bodyPr>
          <a:lstStyle/>
          <a:p>
            <a:pPr algn="ctr"/>
            <a:r>
              <a:rPr lang="en-US" sz="2800" b="1" dirty="0">
                <a:effectLst/>
                <a:latin typeface="Calibri" panose="020F0502020204030204" pitchFamily="34" charset="0"/>
                <a:ea typeface="Calibri" panose="020F0502020204030204" pitchFamily="34" charset="0"/>
                <a:cs typeface="Times New Roman" panose="02020603050405020304" pitchFamily="18" charset="0"/>
              </a:rPr>
              <a:t>Chris Noyes, IDFG</a:t>
            </a:r>
          </a:p>
          <a:p>
            <a:pPr algn="ctr"/>
            <a:r>
              <a:rPr lang="en-US" sz="2800" b="1" dirty="0">
                <a:latin typeface="Calibri" panose="020F0502020204030204" pitchFamily="34" charset="0"/>
                <a:cs typeface="Times New Roman" panose="02020603050405020304" pitchFamily="18" charset="0"/>
              </a:rPr>
              <a:t>Bill Young, NPT/IFWCO</a:t>
            </a:r>
            <a:endParaRPr lang="en-US" sz="2800" dirty="0"/>
          </a:p>
        </p:txBody>
      </p:sp>
      <p:sp>
        <p:nvSpPr>
          <p:cNvPr id="9" name="TextBox 8">
            <a:extLst>
              <a:ext uri="{FF2B5EF4-FFF2-40B4-BE49-F238E27FC236}">
                <a16:creationId xmlns:a16="http://schemas.microsoft.com/office/drawing/2014/main" id="{034379E2-C30D-DC4C-2F42-945ADDA1E2AE}"/>
              </a:ext>
            </a:extLst>
          </p:cNvPr>
          <p:cNvSpPr txBox="1"/>
          <p:nvPr/>
        </p:nvSpPr>
        <p:spPr>
          <a:xfrm>
            <a:off x="1147187" y="4729482"/>
            <a:ext cx="8832499" cy="769441"/>
          </a:xfrm>
          <a:prstGeom prst="rect">
            <a:avLst/>
          </a:prstGeom>
          <a:noFill/>
        </p:spPr>
        <p:txBody>
          <a:bodyPr wrap="square">
            <a:spAutoFit/>
          </a:bodyPr>
          <a:lstStyle/>
          <a:p>
            <a:pPr algn="ctr"/>
            <a:r>
              <a:rPr lang="en-US" sz="2400" b="1" dirty="0">
                <a:effectLst/>
                <a:latin typeface="Calibri" panose="020F0502020204030204" pitchFamily="34" charset="0"/>
                <a:ea typeface="Calibri" panose="020F0502020204030204" pitchFamily="34" charset="0"/>
                <a:cs typeface="Times New Roman" panose="02020603050405020304" pitchFamily="18" charset="0"/>
              </a:rPr>
              <a:t>LSRCP Annual Meeting – 2024</a:t>
            </a:r>
          </a:p>
          <a:p>
            <a:pPr algn="ctr"/>
            <a:r>
              <a:rPr lang="en-US" sz="2000" b="1" dirty="0">
                <a:latin typeface="Calibri" panose="020F0502020204030204" pitchFamily="34" charset="0"/>
                <a:cs typeface="Times New Roman" panose="02020603050405020304" pitchFamily="18" charset="0"/>
              </a:rPr>
              <a:t>Boise, ID</a:t>
            </a:r>
            <a:endParaRPr lang="en-US" sz="2000" dirty="0"/>
          </a:p>
        </p:txBody>
      </p:sp>
      <p:pic>
        <p:nvPicPr>
          <p:cNvPr id="11" name="Picture 3" descr="fishlogo">
            <a:extLst>
              <a:ext uri="{FF2B5EF4-FFF2-40B4-BE49-F238E27FC236}">
                <a16:creationId xmlns:a16="http://schemas.microsoft.com/office/drawing/2014/main" id="{1592288D-AEE6-6092-AADA-E8E3780C4EC7}"/>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825541" y="5487536"/>
            <a:ext cx="1090318" cy="1079935"/>
          </a:xfrm>
          <a:prstGeom prst="rect">
            <a:avLst/>
          </a:prstGeom>
          <a:noFill/>
          <a:ln w="9525">
            <a:noFill/>
            <a:miter lim="800000"/>
            <a:headEnd/>
            <a:tailEnd/>
          </a:ln>
        </p:spPr>
      </p:pic>
      <p:pic>
        <p:nvPicPr>
          <p:cNvPr id="13" name="Picture 2">
            <a:extLst>
              <a:ext uri="{FF2B5EF4-FFF2-40B4-BE49-F238E27FC236}">
                <a16:creationId xmlns:a16="http://schemas.microsoft.com/office/drawing/2014/main" id="{96EB8254-B6E1-76BB-CEA9-44519BE348BF}"/>
              </a:ext>
            </a:extLst>
          </p:cNvPr>
          <p:cNvPicPr>
            <a:picLocks noChangeAspect="1" noChangeArrowheads="1"/>
          </p:cNvPicPr>
          <p:nvPr/>
        </p:nvPicPr>
        <p:blipFill>
          <a:blip r:embed="rId4" cstate="print"/>
          <a:srcRect/>
          <a:stretch>
            <a:fillRect/>
          </a:stretch>
        </p:blipFill>
        <p:spPr bwMode="auto">
          <a:xfrm>
            <a:off x="6937786" y="5635505"/>
            <a:ext cx="790600" cy="931966"/>
          </a:xfrm>
          <a:prstGeom prst="rect">
            <a:avLst/>
          </a:prstGeom>
          <a:noFill/>
          <a:ln w="9525">
            <a:noFill/>
            <a:miter lim="800000"/>
            <a:headEnd/>
            <a:tailEnd/>
          </a:ln>
        </p:spPr>
      </p:pic>
      <p:pic>
        <p:nvPicPr>
          <p:cNvPr id="15" name="Picture 10" descr="U.S. Fish and Wildlife Service emblem">
            <a:hlinkClick r:id="rId5"/>
            <a:extLst>
              <a:ext uri="{FF2B5EF4-FFF2-40B4-BE49-F238E27FC236}">
                <a16:creationId xmlns:a16="http://schemas.microsoft.com/office/drawing/2014/main" id="{FFDE540D-5A02-C47B-1073-D5BCEE415226}"/>
              </a:ext>
            </a:extLst>
          </p:cNvPr>
          <p:cNvPicPr>
            <a:picLocks noChangeAspect="1" noChangeArrowheads="1"/>
          </p:cNvPicPr>
          <p:nvPr/>
        </p:nvPicPr>
        <p:blipFill>
          <a:blip r:embed="rId6" cstate="print"/>
          <a:srcRect/>
          <a:stretch>
            <a:fillRect/>
          </a:stretch>
        </p:blipFill>
        <p:spPr bwMode="auto">
          <a:xfrm>
            <a:off x="4134417" y="5729497"/>
            <a:ext cx="706213" cy="837974"/>
          </a:xfrm>
          <a:prstGeom prst="rect">
            <a:avLst/>
          </a:prstGeom>
          <a:noFill/>
          <a:ln w="9525">
            <a:noFill/>
            <a:miter lim="800000"/>
            <a:headEnd/>
            <a:tailEnd/>
          </a:ln>
        </p:spPr>
      </p:pic>
      <p:pic>
        <p:nvPicPr>
          <p:cNvPr id="17" name="Picture 1735" descr="IDFG color logo">
            <a:extLst>
              <a:ext uri="{FF2B5EF4-FFF2-40B4-BE49-F238E27FC236}">
                <a16:creationId xmlns:a16="http://schemas.microsoft.com/office/drawing/2014/main" id="{81B11E22-A0F8-602B-04D6-F0A4586CDAD5}"/>
              </a:ext>
            </a:extLst>
          </p:cNvPr>
          <p:cNvPicPr>
            <a:picLocks noChangeAspect="1" noChangeArrowheads="1"/>
          </p:cNvPicPr>
          <p:nvPr/>
        </p:nvPicPr>
        <p:blipFill>
          <a:blip r:embed="rId7" cstate="print"/>
          <a:srcRect/>
          <a:stretch>
            <a:fillRect/>
          </a:stretch>
        </p:blipFill>
        <p:spPr bwMode="auto">
          <a:xfrm>
            <a:off x="1276141" y="5637858"/>
            <a:ext cx="761120" cy="929613"/>
          </a:xfrm>
          <a:prstGeom prst="rect">
            <a:avLst/>
          </a:prstGeom>
          <a:solidFill>
            <a:srgbClr val="FFF5E1"/>
          </a:solidFill>
          <a:ln w="9525">
            <a:noFill/>
            <a:miter lim="800000"/>
            <a:headEnd/>
            <a:tailEnd/>
          </a:ln>
        </p:spPr>
      </p:pic>
    </p:spTree>
    <p:extLst>
      <p:ext uri="{BB962C8B-B14F-4D97-AF65-F5344CB8AC3E}">
        <p14:creationId xmlns:p14="http://schemas.microsoft.com/office/powerpoint/2010/main" val="3772686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64942E-2859-5182-1D0F-41C24866F9A8}"/>
              </a:ext>
            </a:extLst>
          </p:cNvPr>
          <p:cNvSpPr>
            <a:spLocks noGrp="1"/>
          </p:cNvSpPr>
          <p:nvPr>
            <p:ph type="title"/>
          </p:nvPr>
        </p:nvSpPr>
        <p:spPr/>
        <p:txBody>
          <a:bodyPr>
            <a:normAutofit/>
          </a:bodyPr>
          <a:lstStyle/>
          <a:p>
            <a:r>
              <a:rPr lang="en-US" dirty="0"/>
              <a:t>Passage Timing at Lower Granite Dam</a:t>
            </a:r>
          </a:p>
        </p:txBody>
      </p:sp>
      <p:graphicFrame>
        <p:nvGraphicFramePr>
          <p:cNvPr id="18" name="Chart 17">
            <a:extLst>
              <a:ext uri="{FF2B5EF4-FFF2-40B4-BE49-F238E27FC236}">
                <a16:creationId xmlns:a16="http://schemas.microsoft.com/office/drawing/2014/main" id="{DC65BFF1-B638-4535-BAD5-BC46BD62991E}"/>
              </a:ext>
            </a:extLst>
          </p:cNvPr>
          <p:cNvGraphicFramePr>
            <a:graphicFrameLocks/>
          </p:cNvGraphicFramePr>
          <p:nvPr>
            <p:extLst>
              <p:ext uri="{D42A27DB-BD31-4B8C-83A1-F6EECF244321}">
                <p14:modId xmlns:p14="http://schemas.microsoft.com/office/powerpoint/2010/main" val="2221844409"/>
              </p:ext>
            </p:extLst>
          </p:nvPr>
        </p:nvGraphicFramePr>
        <p:xfrm>
          <a:off x="7301865" y="4995862"/>
          <a:ext cx="4846320" cy="18288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Chart 18">
            <a:extLst>
              <a:ext uri="{FF2B5EF4-FFF2-40B4-BE49-F238E27FC236}">
                <a16:creationId xmlns:a16="http://schemas.microsoft.com/office/drawing/2014/main" id="{1C2A5826-36F1-114A-BB9D-D254EED7E53A}"/>
              </a:ext>
            </a:extLst>
          </p:cNvPr>
          <p:cNvGraphicFramePr>
            <a:graphicFrameLocks/>
          </p:cNvGraphicFramePr>
          <p:nvPr>
            <p:extLst>
              <p:ext uri="{D42A27DB-BD31-4B8C-83A1-F6EECF244321}">
                <p14:modId xmlns:p14="http://schemas.microsoft.com/office/powerpoint/2010/main" val="1955390115"/>
              </p:ext>
            </p:extLst>
          </p:nvPr>
        </p:nvGraphicFramePr>
        <p:xfrm>
          <a:off x="7301865" y="1347788"/>
          <a:ext cx="4846320"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a:extLst>
              <a:ext uri="{FF2B5EF4-FFF2-40B4-BE49-F238E27FC236}">
                <a16:creationId xmlns:a16="http://schemas.microsoft.com/office/drawing/2014/main" id="{1F70FF75-25B4-4166-37CB-6B0DFCBE3C10}"/>
              </a:ext>
            </a:extLst>
          </p:cNvPr>
          <p:cNvGraphicFramePr>
            <a:graphicFrameLocks/>
          </p:cNvGraphicFramePr>
          <p:nvPr>
            <p:extLst>
              <p:ext uri="{D42A27DB-BD31-4B8C-83A1-F6EECF244321}">
                <p14:modId xmlns:p14="http://schemas.microsoft.com/office/powerpoint/2010/main" val="505045853"/>
              </p:ext>
            </p:extLst>
          </p:nvPr>
        </p:nvGraphicFramePr>
        <p:xfrm>
          <a:off x="7301865" y="3167063"/>
          <a:ext cx="4846320"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Table 22">
            <a:extLst>
              <a:ext uri="{FF2B5EF4-FFF2-40B4-BE49-F238E27FC236}">
                <a16:creationId xmlns:a16="http://schemas.microsoft.com/office/drawing/2014/main" id="{212137E2-5981-5F25-AF76-2CF75C615E5C}"/>
              </a:ext>
            </a:extLst>
          </p:cNvPr>
          <p:cNvGraphicFramePr>
            <a:graphicFrameLocks noGrp="1"/>
          </p:cNvGraphicFramePr>
          <p:nvPr>
            <p:extLst>
              <p:ext uri="{D42A27DB-BD31-4B8C-83A1-F6EECF244321}">
                <p14:modId xmlns:p14="http://schemas.microsoft.com/office/powerpoint/2010/main" val="4017987672"/>
              </p:ext>
            </p:extLst>
          </p:nvPr>
        </p:nvGraphicFramePr>
        <p:xfrm>
          <a:off x="130175" y="2198370"/>
          <a:ext cx="7004048" cy="3792851"/>
        </p:xfrm>
        <a:graphic>
          <a:graphicData uri="http://schemas.openxmlformats.org/drawingml/2006/table">
            <a:tbl>
              <a:tblPr/>
              <a:tblGrid>
                <a:gridCol w="1037637">
                  <a:extLst>
                    <a:ext uri="{9D8B030D-6E8A-4147-A177-3AD203B41FA5}">
                      <a16:colId xmlns:a16="http://schemas.microsoft.com/office/drawing/2014/main" val="3738964466"/>
                    </a:ext>
                  </a:extLst>
                </a:gridCol>
                <a:gridCol w="1105679">
                  <a:extLst>
                    <a:ext uri="{9D8B030D-6E8A-4147-A177-3AD203B41FA5}">
                      <a16:colId xmlns:a16="http://schemas.microsoft.com/office/drawing/2014/main" val="1584762006"/>
                    </a:ext>
                  </a:extLst>
                </a:gridCol>
                <a:gridCol w="893048">
                  <a:extLst>
                    <a:ext uri="{9D8B030D-6E8A-4147-A177-3AD203B41FA5}">
                      <a16:colId xmlns:a16="http://schemas.microsoft.com/office/drawing/2014/main" val="2764695925"/>
                    </a:ext>
                  </a:extLst>
                </a:gridCol>
                <a:gridCol w="880290">
                  <a:extLst>
                    <a:ext uri="{9D8B030D-6E8A-4147-A177-3AD203B41FA5}">
                      <a16:colId xmlns:a16="http://schemas.microsoft.com/office/drawing/2014/main" val="2464259258"/>
                    </a:ext>
                  </a:extLst>
                </a:gridCol>
                <a:gridCol w="778228">
                  <a:extLst>
                    <a:ext uri="{9D8B030D-6E8A-4147-A177-3AD203B41FA5}">
                      <a16:colId xmlns:a16="http://schemas.microsoft.com/office/drawing/2014/main" val="2181552283"/>
                    </a:ext>
                  </a:extLst>
                </a:gridCol>
                <a:gridCol w="688922">
                  <a:extLst>
                    <a:ext uri="{9D8B030D-6E8A-4147-A177-3AD203B41FA5}">
                      <a16:colId xmlns:a16="http://schemas.microsoft.com/office/drawing/2014/main" val="3177036840"/>
                    </a:ext>
                  </a:extLst>
                </a:gridCol>
                <a:gridCol w="854774">
                  <a:extLst>
                    <a:ext uri="{9D8B030D-6E8A-4147-A177-3AD203B41FA5}">
                      <a16:colId xmlns:a16="http://schemas.microsoft.com/office/drawing/2014/main" val="2962402217"/>
                    </a:ext>
                  </a:extLst>
                </a:gridCol>
                <a:gridCol w="765470">
                  <a:extLst>
                    <a:ext uri="{9D8B030D-6E8A-4147-A177-3AD203B41FA5}">
                      <a16:colId xmlns:a16="http://schemas.microsoft.com/office/drawing/2014/main" val="747029590"/>
                    </a:ext>
                  </a:extLst>
                </a:gridCol>
              </a:tblGrid>
              <a:tr h="386631">
                <a:tc>
                  <a:txBody>
                    <a:bodyPr/>
                    <a:lstStyle/>
                    <a:p>
                      <a:pPr algn="l" fontAlgn="b"/>
                      <a:endParaRPr lang="en-US" sz="20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a:noFill/>
                    </a:lnB>
                    <a:solidFill>
                      <a:schemeClr val="bg1"/>
                    </a:solidFill>
                  </a:tcPr>
                </a:tc>
                <a:tc>
                  <a:txBody>
                    <a:bodyPr/>
                    <a:lstStyle/>
                    <a:p>
                      <a:pPr algn="l" fontAlgn="b"/>
                      <a:endParaRPr lang="en-US" sz="2000" b="0" i="0" u="none" strike="noStrike" dirty="0">
                        <a:solidFill>
                          <a:srgbClr val="000000"/>
                        </a:solidFill>
                        <a:effectLst/>
                        <a:latin typeface="Aptos Narrow" panose="020B0004020202020204" pitchFamily="34" charset="0"/>
                      </a:endParaRPr>
                    </a:p>
                  </a:txBody>
                  <a:tcPr marL="9525" marR="9525" marT="9525" marB="0" anchor="b">
                    <a:lnL>
                      <a:noFill/>
                    </a:lnL>
                    <a:lnR>
                      <a:noFill/>
                    </a:lnR>
                    <a:lnT>
                      <a:noFill/>
                    </a:lnT>
                    <a:lnB>
                      <a:noFill/>
                    </a:lnB>
                    <a:solidFill>
                      <a:schemeClr val="bg1"/>
                    </a:solidFill>
                  </a:tcPr>
                </a:tc>
                <a:tc gridSpan="6">
                  <a:txBody>
                    <a:bodyPr/>
                    <a:lstStyle/>
                    <a:p>
                      <a:pPr algn="ctr" fontAlgn="b"/>
                      <a:r>
                        <a:rPr lang="en-US" sz="2000" b="0" i="0" u="none" strike="noStrike">
                          <a:solidFill>
                            <a:srgbClr val="000000"/>
                          </a:solidFill>
                          <a:effectLst/>
                          <a:latin typeface="Aptos Narrow" panose="020B0004020202020204" pitchFamily="34" charset="0"/>
                        </a:rPr>
                        <a:t>Passage Timing at Lower Granite </a:t>
                      </a:r>
                    </a:p>
                  </a:txBody>
                  <a:tcPr marL="9525" marR="9525" marT="9525" marB="0" anchor="b">
                    <a:lnL>
                      <a:noFill/>
                    </a:lnL>
                    <a:lnR>
                      <a:noFill/>
                    </a:lnR>
                    <a:lnT>
                      <a:noFill/>
                    </a:lnT>
                    <a:lnB>
                      <a:noFill/>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82841224"/>
                  </a:ext>
                </a:extLst>
              </a:tr>
              <a:tr h="386631">
                <a:tc>
                  <a:txBody>
                    <a:bodyPr/>
                    <a:lstStyle/>
                    <a:p>
                      <a:pPr algn="l" fontAlgn="b"/>
                      <a:r>
                        <a:rPr lang="en-US" sz="2000" b="0" i="0" u="none" strike="noStrike">
                          <a:solidFill>
                            <a:srgbClr val="000000"/>
                          </a:solidFill>
                          <a:effectLst/>
                          <a:latin typeface="Aptos Narrow" panose="020B0004020202020204" pitchFamily="34" charset="0"/>
                        </a:rPr>
                        <a:t>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2000" b="0" i="0" u="none" strike="noStrike">
                        <a:solidFill>
                          <a:srgbClr val="000000"/>
                        </a:solidFill>
                        <a:effectLst/>
                        <a:latin typeface="Aptos Narrow" panose="020B0004020202020204" pitchFamily="34" charset="0"/>
                      </a:endParaRP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gridSpan="3">
                  <a:txBody>
                    <a:bodyPr/>
                    <a:lstStyle/>
                    <a:p>
                      <a:pPr algn="ctr" fontAlgn="b"/>
                      <a:r>
                        <a:rPr lang="en-US" sz="2000" b="0" i="0" u="none" strike="noStrike">
                          <a:solidFill>
                            <a:srgbClr val="000000"/>
                          </a:solidFill>
                          <a:effectLst/>
                          <a:latin typeface="Aptos Narrow" panose="020B0004020202020204" pitchFamily="34" charset="0"/>
                        </a:rPr>
                        <a:t>Clearwater</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gridSpan="3">
                  <a:txBody>
                    <a:bodyPr/>
                    <a:lstStyle/>
                    <a:p>
                      <a:pPr algn="ctr" fontAlgn="b"/>
                      <a:r>
                        <a:rPr lang="en-US" sz="2000" b="0" i="0" u="none" strike="noStrike">
                          <a:solidFill>
                            <a:srgbClr val="000000"/>
                          </a:solidFill>
                          <a:effectLst/>
                          <a:latin typeface="Aptos Narrow" panose="020B0004020202020204" pitchFamily="34" charset="0"/>
                        </a:rPr>
                        <a:t>Dworshak</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79652800"/>
                  </a:ext>
                </a:extLst>
              </a:tr>
              <a:tr h="699803">
                <a:tc>
                  <a:txBody>
                    <a:bodyPr/>
                    <a:lstStyle/>
                    <a:p>
                      <a:pPr algn="l" fontAlgn="b"/>
                      <a:r>
                        <a:rPr lang="en-US" sz="2000" b="0" i="0" u="none" strike="noStrike">
                          <a:solidFill>
                            <a:srgbClr val="000000"/>
                          </a:solidFill>
                          <a:effectLst/>
                          <a:latin typeface="Aptos Narrow" panose="020B0004020202020204" pitchFamily="34" charset="0"/>
                        </a:rPr>
                        <a:t>Migration Year</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r>
                        <a:rPr lang="en-US" sz="2000" b="0" i="0" u="none" strike="noStrike">
                          <a:solidFill>
                            <a:srgbClr val="000000"/>
                          </a:solidFill>
                          <a:effectLst/>
                          <a:latin typeface="Aptos Narrow" panose="020B0004020202020204" pitchFamily="34" charset="0"/>
                        </a:rPr>
                        <a:t>Release Date</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50%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90%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effectLst/>
                          <a:latin typeface="Aptos Narrow" panose="020B0004020202020204" pitchFamily="34" charset="0"/>
                        </a:rPr>
                        <a:t>10%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50%</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90%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60850401"/>
                  </a:ext>
                </a:extLst>
              </a:tr>
              <a:tr h="386631">
                <a:tc rowSpan="2">
                  <a:txBody>
                    <a:bodyPr/>
                    <a:lstStyle/>
                    <a:p>
                      <a:pPr algn="ctr" fontAlgn="ctr"/>
                      <a:r>
                        <a:rPr lang="en-US" sz="2000" b="0" i="0" u="none" strike="noStrike" dirty="0">
                          <a:solidFill>
                            <a:srgbClr val="000000"/>
                          </a:solidFill>
                          <a:effectLst/>
                          <a:latin typeface="Aptos Narrow" panose="020B0004020202020204" pitchFamily="34" charset="0"/>
                        </a:rPr>
                        <a:t>2021</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effectLst/>
                          <a:latin typeface="Aptos Narrow" panose="020B0004020202020204" pitchFamily="34" charset="0"/>
                        </a:rPr>
                        <a:t>3/31/2021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4/16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4/26</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dirty="0">
                          <a:solidFill>
                            <a:srgbClr val="000000"/>
                          </a:solidFill>
                          <a:effectLst/>
                          <a:latin typeface="Aptos Narrow" panose="020B0004020202020204" pitchFamily="34" charset="0"/>
                        </a:rPr>
                        <a:t>5/17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4/19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5/11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3773277892"/>
                  </a:ext>
                </a:extLst>
              </a:tr>
              <a:tr h="386631">
                <a:tc vMerge="1">
                  <a:txBody>
                    <a:bodyPr/>
                    <a:lstStyle/>
                    <a:p>
                      <a:endParaRPr lang="en-US"/>
                    </a:p>
                  </a:txBody>
                  <a:tcPr/>
                </a:tc>
                <a:tc>
                  <a:txBody>
                    <a:bodyPr/>
                    <a:lstStyle/>
                    <a:p>
                      <a:pPr algn="r" fontAlgn="b"/>
                      <a:r>
                        <a:rPr lang="en-US" sz="2000" b="0" i="0" u="none" strike="noStrike">
                          <a:solidFill>
                            <a:srgbClr val="000000"/>
                          </a:solidFill>
                          <a:effectLst/>
                          <a:latin typeface="Aptos Narrow" panose="020B0004020202020204" pitchFamily="34" charset="0"/>
                        </a:rPr>
                        <a:t>4/14/2021</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4/25</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effectLst/>
                          <a:latin typeface="Aptos Narrow" panose="020B0004020202020204" pitchFamily="34" charset="0"/>
                        </a:rPr>
                        <a:t>5/09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4/26</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5/03</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5/15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60674518"/>
                  </a:ext>
                </a:extLst>
              </a:tr>
              <a:tr h="386631">
                <a:tc rowSpan="2">
                  <a:txBody>
                    <a:bodyPr/>
                    <a:lstStyle/>
                    <a:p>
                      <a:pPr algn="ctr" fontAlgn="ctr"/>
                      <a:r>
                        <a:rPr lang="en-US" sz="2000" b="0" i="0" u="none" strike="noStrike" dirty="0">
                          <a:solidFill>
                            <a:srgbClr val="000000"/>
                          </a:solidFill>
                          <a:effectLst/>
                          <a:latin typeface="Aptos Narrow" panose="020B0004020202020204" pitchFamily="34" charset="0"/>
                        </a:rPr>
                        <a:t>2022</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effectLst/>
                          <a:latin typeface="Aptos Narrow" panose="020B0004020202020204" pitchFamily="34" charset="0"/>
                        </a:rPr>
                        <a:t>3/31/2022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4/16</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4/29</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dirty="0">
                          <a:solidFill>
                            <a:srgbClr val="000000"/>
                          </a:solidFill>
                          <a:effectLst/>
                          <a:latin typeface="Aptos Narrow" panose="020B0004020202020204" pitchFamily="34" charset="0"/>
                        </a:rPr>
                        <a:t>5/05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4/20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4/30</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5/08</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2613951320"/>
                  </a:ext>
                </a:extLst>
              </a:tr>
              <a:tr h="386631">
                <a:tc vMerge="1">
                  <a:txBody>
                    <a:bodyPr/>
                    <a:lstStyle/>
                    <a:p>
                      <a:endParaRPr lang="en-US"/>
                    </a:p>
                  </a:txBody>
                  <a:tcPr/>
                </a:tc>
                <a:tc>
                  <a:txBody>
                    <a:bodyPr/>
                    <a:lstStyle/>
                    <a:p>
                      <a:pPr algn="r" fontAlgn="b"/>
                      <a:r>
                        <a:rPr lang="en-US" sz="2000" b="0" i="0" u="none" strike="noStrike">
                          <a:solidFill>
                            <a:srgbClr val="000000"/>
                          </a:solidFill>
                          <a:effectLst/>
                          <a:latin typeface="Aptos Narrow" panose="020B0004020202020204" pitchFamily="34" charset="0"/>
                        </a:rPr>
                        <a:t>4/14/2022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4/21</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effectLst/>
                          <a:latin typeface="Aptos Narrow" panose="020B0004020202020204" pitchFamily="34" charset="0"/>
                        </a:rPr>
                        <a:t>5/05</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4/27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5/02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5/09</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34897496"/>
                  </a:ext>
                </a:extLst>
              </a:tr>
              <a:tr h="386631">
                <a:tc rowSpan="2">
                  <a:txBody>
                    <a:bodyPr/>
                    <a:lstStyle/>
                    <a:p>
                      <a:pPr algn="ctr" fontAlgn="ctr"/>
                      <a:r>
                        <a:rPr lang="en-US" sz="2000" b="0" i="0" u="none" strike="noStrike" dirty="0">
                          <a:solidFill>
                            <a:srgbClr val="000000"/>
                          </a:solidFill>
                          <a:effectLst/>
                          <a:latin typeface="Aptos Narrow" panose="020B0004020202020204" pitchFamily="34" charset="0"/>
                        </a:rPr>
                        <a:t>2023</a:t>
                      </a:r>
                    </a:p>
                  </a:txBody>
                  <a:tcPr marL="9525" marR="9525" marT="9525"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r" fontAlgn="b"/>
                      <a:r>
                        <a:rPr lang="en-US" sz="2000" b="0" i="0" u="none" strike="noStrike">
                          <a:solidFill>
                            <a:srgbClr val="000000"/>
                          </a:solidFill>
                          <a:effectLst/>
                          <a:latin typeface="Aptos Narrow" panose="020B0004020202020204" pitchFamily="34" charset="0"/>
                        </a:rPr>
                        <a:t>3/30/2023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4/08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4/17</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dirty="0">
                          <a:solidFill>
                            <a:srgbClr val="000000"/>
                          </a:solidFill>
                          <a:effectLst/>
                          <a:latin typeface="Aptos Narrow" panose="020B0004020202020204" pitchFamily="34" charset="0"/>
                        </a:rPr>
                        <a:t>5/03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4/08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4/15</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5/05</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737218416"/>
                  </a:ext>
                </a:extLst>
              </a:tr>
              <a:tr h="386631">
                <a:tc vMerge="1">
                  <a:txBody>
                    <a:bodyPr/>
                    <a:lstStyle/>
                    <a:p>
                      <a:endParaRPr lang="en-US"/>
                    </a:p>
                  </a:txBody>
                  <a:tcPr/>
                </a:tc>
                <a:tc>
                  <a:txBody>
                    <a:bodyPr/>
                    <a:lstStyle/>
                    <a:p>
                      <a:pPr algn="r" fontAlgn="b"/>
                      <a:r>
                        <a:rPr lang="en-US" sz="2000" b="0" i="0" u="none" strike="noStrike">
                          <a:solidFill>
                            <a:srgbClr val="000000"/>
                          </a:solidFill>
                          <a:effectLst/>
                          <a:latin typeface="Aptos Narrow" panose="020B0004020202020204" pitchFamily="34" charset="0"/>
                        </a:rPr>
                        <a:t>4/13/2023</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4/17</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4/29</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effectLst/>
                          <a:latin typeface="Aptos Narrow" panose="020B0004020202020204" pitchFamily="34" charset="0"/>
                        </a:rPr>
                        <a:t>5/04</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4/23</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a:solidFill>
                            <a:srgbClr val="000000"/>
                          </a:solidFill>
                          <a:effectLst/>
                          <a:latin typeface="Aptos Narrow" panose="020B0004020202020204" pitchFamily="34" charset="0"/>
                        </a:rPr>
                        <a:t>5/02</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0" i="0" u="none" strike="noStrike" dirty="0">
                          <a:solidFill>
                            <a:srgbClr val="000000"/>
                          </a:solidFill>
                          <a:effectLst/>
                          <a:latin typeface="Aptos Narrow" panose="020B0004020202020204" pitchFamily="34" charset="0"/>
                        </a:rPr>
                        <a:t>5/12</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74364881"/>
                  </a:ext>
                </a:extLst>
              </a:tr>
            </a:tbl>
          </a:graphicData>
        </a:graphic>
      </p:graphicFrame>
      <p:sp>
        <p:nvSpPr>
          <p:cNvPr id="3" name="Rectangle 2">
            <a:extLst>
              <a:ext uri="{FF2B5EF4-FFF2-40B4-BE49-F238E27FC236}">
                <a16:creationId xmlns:a16="http://schemas.microsoft.com/office/drawing/2014/main" id="{D13CE1D8-1829-8D12-2BD8-4AFC9C2941C9}"/>
              </a:ext>
            </a:extLst>
          </p:cNvPr>
          <p:cNvSpPr/>
          <p:nvPr/>
        </p:nvSpPr>
        <p:spPr>
          <a:xfrm>
            <a:off x="2397760" y="3718561"/>
            <a:ext cx="660400" cy="22726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ectangle 3">
            <a:extLst>
              <a:ext uri="{FF2B5EF4-FFF2-40B4-BE49-F238E27FC236}">
                <a16:creationId xmlns:a16="http://schemas.microsoft.com/office/drawing/2014/main" id="{43607748-43D9-B131-D0BF-79F24835BBDA}"/>
              </a:ext>
            </a:extLst>
          </p:cNvPr>
          <p:cNvSpPr/>
          <p:nvPr/>
        </p:nvSpPr>
        <p:spPr>
          <a:xfrm>
            <a:off x="4849813" y="3718561"/>
            <a:ext cx="660400" cy="22726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 name="Rectangle 4">
            <a:extLst>
              <a:ext uri="{FF2B5EF4-FFF2-40B4-BE49-F238E27FC236}">
                <a16:creationId xmlns:a16="http://schemas.microsoft.com/office/drawing/2014/main" id="{A9EF20BE-8F04-E8EB-775C-C050951EA800}"/>
              </a:ext>
            </a:extLst>
          </p:cNvPr>
          <p:cNvSpPr/>
          <p:nvPr/>
        </p:nvSpPr>
        <p:spPr>
          <a:xfrm>
            <a:off x="5636419" y="3718561"/>
            <a:ext cx="660400" cy="152399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 name="Rectangle 5">
            <a:extLst>
              <a:ext uri="{FF2B5EF4-FFF2-40B4-BE49-F238E27FC236}">
                <a16:creationId xmlns:a16="http://schemas.microsoft.com/office/drawing/2014/main" id="{D6533CE6-E470-33E6-F9D5-3F310E7E4410}"/>
              </a:ext>
            </a:extLst>
          </p:cNvPr>
          <p:cNvSpPr/>
          <p:nvPr/>
        </p:nvSpPr>
        <p:spPr>
          <a:xfrm>
            <a:off x="3217386" y="3718561"/>
            <a:ext cx="660400" cy="1523999"/>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 name="Rectangle 6">
            <a:extLst>
              <a:ext uri="{FF2B5EF4-FFF2-40B4-BE49-F238E27FC236}">
                <a16:creationId xmlns:a16="http://schemas.microsoft.com/office/drawing/2014/main" id="{5B149997-9EA9-1544-1245-4A1061700F8F}"/>
              </a:ext>
            </a:extLst>
          </p:cNvPr>
          <p:cNvSpPr/>
          <p:nvPr/>
        </p:nvSpPr>
        <p:spPr>
          <a:xfrm>
            <a:off x="4075908" y="3718561"/>
            <a:ext cx="660400" cy="22726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Rectangle 7">
            <a:extLst>
              <a:ext uri="{FF2B5EF4-FFF2-40B4-BE49-F238E27FC236}">
                <a16:creationId xmlns:a16="http://schemas.microsoft.com/office/drawing/2014/main" id="{7A532F01-A366-5C25-8998-CD0F55801051}"/>
              </a:ext>
            </a:extLst>
          </p:cNvPr>
          <p:cNvSpPr/>
          <p:nvPr/>
        </p:nvSpPr>
        <p:spPr>
          <a:xfrm>
            <a:off x="6380243" y="3718561"/>
            <a:ext cx="660400" cy="227266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50712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3"/>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P spid="5" grpId="0" animBg="1"/>
      <p:bldP spid="5" grpId="1" animBg="1"/>
      <p:bldP spid="6" grpId="0" animBg="1"/>
      <p:bldP spid="6" grpId="1"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50DC-6BA5-5890-51A4-98E3C9D0DD8A}"/>
              </a:ext>
            </a:extLst>
          </p:cNvPr>
          <p:cNvSpPr>
            <a:spLocks noGrp="1"/>
          </p:cNvSpPr>
          <p:nvPr>
            <p:ph type="title"/>
          </p:nvPr>
        </p:nvSpPr>
        <p:spPr/>
        <p:txBody>
          <a:bodyPr/>
          <a:lstStyle/>
          <a:p>
            <a:r>
              <a:rPr lang="en-US" dirty="0"/>
              <a:t>Travel Time to Lower Granite</a:t>
            </a:r>
          </a:p>
        </p:txBody>
      </p:sp>
      <p:sp>
        <p:nvSpPr>
          <p:cNvPr id="15" name="Content Placeholder 14">
            <a:extLst>
              <a:ext uri="{FF2B5EF4-FFF2-40B4-BE49-F238E27FC236}">
                <a16:creationId xmlns:a16="http://schemas.microsoft.com/office/drawing/2014/main" id="{6AE30807-695A-BA84-E419-DE7707A709BF}"/>
              </a:ext>
            </a:extLst>
          </p:cNvPr>
          <p:cNvSpPr>
            <a:spLocks noGrp="1"/>
          </p:cNvSpPr>
          <p:nvPr>
            <p:ph sz="half" idx="1"/>
          </p:nvPr>
        </p:nvSpPr>
        <p:spPr>
          <a:xfrm>
            <a:off x="838200" y="1825625"/>
            <a:ext cx="4265023" cy="4351338"/>
          </a:xfrm>
        </p:spPr>
        <p:txBody>
          <a:bodyPr/>
          <a:lstStyle/>
          <a:p>
            <a:r>
              <a:rPr lang="en-US" dirty="0"/>
              <a:t>Flows were generally higher in 2023 during passage period</a:t>
            </a:r>
          </a:p>
        </p:txBody>
      </p:sp>
      <p:pic>
        <p:nvPicPr>
          <p:cNvPr id="5" name="Content Placeholder 4">
            <a:extLst>
              <a:ext uri="{FF2B5EF4-FFF2-40B4-BE49-F238E27FC236}">
                <a16:creationId xmlns:a16="http://schemas.microsoft.com/office/drawing/2014/main" id="{D74B2C08-CB32-2EA2-0D8D-22DA7BF050B6}"/>
              </a:ext>
            </a:extLst>
          </p:cNvPr>
          <p:cNvPicPr>
            <a:picLocks noGrp="1" noChangeAspect="1"/>
          </p:cNvPicPr>
          <p:nvPr>
            <p:ph sz="half" idx="2"/>
          </p:nvPr>
        </p:nvPicPr>
        <p:blipFill>
          <a:blip r:embed="rId2"/>
          <a:stretch>
            <a:fillRect/>
          </a:stretch>
        </p:blipFill>
        <p:spPr>
          <a:xfrm>
            <a:off x="4827181" y="1769563"/>
            <a:ext cx="7031443" cy="5069180"/>
          </a:xfrm>
          <a:prstGeom prst="rect">
            <a:avLst/>
          </a:prstGeom>
        </p:spPr>
      </p:pic>
    </p:spTree>
    <p:extLst>
      <p:ext uri="{BB962C8B-B14F-4D97-AF65-F5344CB8AC3E}">
        <p14:creationId xmlns:p14="http://schemas.microsoft.com/office/powerpoint/2010/main" val="356953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940C56F-296D-FBBA-C862-7DEF88D9CED7}"/>
              </a:ext>
            </a:extLst>
          </p:cNvPr>
          <p:cNvSpPr>
            <a:spLocks noGrp="1"/>
          </p:cNvSpPr>
          <p:nvPr>
            <p:ph type="title"/>
          </p:nvPr>
        </p:nvSpPr>
        <p:spPr/>
        <p:txBody>
          <a:bodyPr/>
          <a:lstStyle/>
          <a:p>
            <a:r>
              <a:rPr lang="en-US" dirty="0"/>
              <a:t>Survival to Lower Granite</a:t>
            </a:r>
          </a:p>
        </p:txBody>
      </p:sp>
      <p:sp>
        <p:nvSpPr>
          <p:cNvPr id="6" name="Content Placeholder 5">
            <a:extLst>
              <a:ext uri="{FF2B5EF4-FFF2-40B4-BE49-F238E27FC236}">
                <a16:creationId xmlns:a16="http://schemas.microsoft.com/office/drawing/2014/main" id="{14FDA953-523F-C7E6-0C1E-93EE71FA45C1}"/>
              </a:ext>
            </a:extLst>
          </p:cNvPr>
          <p:cNvSpPr>
            <a:spLocks noGrp="1"/>
          </p:cNvSpPr>
          <p:nvPr>
            <p:ph sz="half" idx="1"/>
          </p:nvPr>
        </p:nvSpPr>
        <p:spPr>
          <a:xfrm>
            <a:off x="6588760" y="1960562"/>
            <a:ext cx="5181600" cy="4351338"/>
          </a:xfrm>
        </p:spPr>
        <p:txBody>
          <a:bodyPr/>
          <a:lstStyle/>
          <a:p>
            <a:r>
              <a:rPr lang="en-US" dirty="0"/>
              <a:t>Survival is generally high (&gt;80%)</a:t>
            </a:r>
          </a:p>
          <a:p>
            <a:r>
              <a:rPr lang="en-US" dirty="0"/>
              <a:t>Late release groups had higher survival to Granite (except Clearwater in 2021)</a:t>
            </a:r>
          </a:p>
          <a:p>
            <a:pPr lvl="1"/>
            <a:r>
              <a:rPr lang="en-US" dirty="0"/>
              <a:t>Differences not statistically significant </a:t>
            </a:r>
          </a:p>
          <a:p>
            <a:pPr lvl="1"/>
            <a:endParaRPr lang="en-US" dirty="0"/>
          </a:p>
          <a:p>
            <a:endParaRPr lang="en-US" dirty="0"/>
          </a:p>
        </p:txBody>
      </p:sp>
      <p:pic>
        <p:nvPicPr>
          <p:cNvPr id="4" name="Content Placeholder 3">
            <a:extLst>
              <a:ext uri="{FF2B5EF4-FFF2-40B4-BE49-F238E27FC236}">
                <a16:creationId xmlns:a16="http://schemas.microsoft.com/office/drawing/2014/main" id="{BEABA9F2-25AF-40BB-678F-E4104C48F6B1}"/>
              </a:ext>
            </a:extLst>
          </p:cNvPr>
          <p:cNvPicPr>
            <a:picLocks noGrp="1" noChangeAspect="1"/>
          </p:cNvPicPr>
          <p:nvPr>
            <p:ph sz="half" idx="2"/>
          </p:nvPr>
        </p:nvPicPr>
        <p:blipFill>
          <a:blip r:embed="rId2"/>
          <a:stretch>
            <a:fillRect/>
          </a:stretch>
        </p:blipFill>
        <p:spPr>
          <a:xfrm>
            <a:off x="25814" y="1605281"/>
            <a:ext cx="6238642" cy="5246632"/>
          </a:xfrm>
          <a:prstGeom prst="rect">
            <a:avLst/>
          </a:prstGeom>
        </p:spPr>
      </p:pic>
    </p:spTree>
    <p:extLst>
      <p:ext uri="{BB962C8B-B14F-4D97-AF65-F5344CB8AC3E}">
        <p14:creationId xmlns:p14="http://schemas.microsoft.com/office/powerpoint/2010/main" val="18752022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50DC-6BA5-5890-51A4-98E3C9D0DD8A}"/>
              </a:ext>
            </a:extLst>
          </p:cNvPr>
          <p:cNvSpPr>
            <a:spLocks noGrp="1"/>
          </p:cNvSpPr>
          <p:nvPr>
            <p:ph type="title"/>
          </p:nvPr>
        </p:nvSpPr>
        <p:spPr/>
        <p:txBody>
          <a:bodyPr/>
          <a:lstStyle/>
          <a:p>
            <a:r>
              <a:rPr lang="en-US" dirty="0"/>
              <a:t>Adult Returns to Lower Granite</a:t>
            </a:r>
          </a:p>
        </p:txBody>
      </p:sp>
      <p:sp>
        <p:nvSpPr>
          <p:cNvPr id="15" name="Content Placeholder 14">
            <a:extLst>
              <a:ext uri="{FF2B5EF4-FFF2-40B4-BE49-F238E27FC236}">
                <a16:creationId xmlns:a16="http://schemas.microsoft.com/office/drawing/2014/main" id="{6AE30807-695A-BA84-E419-DE7707A709BF}"/>
              </a:ext>
            </a:extLst>
          </p:cNvPr>
          <p:cNvSpPr>
            <a:spLocks noGrp="1"/>
          </p:cNvSpPr>
          <p:nvPr>
            <p:ph sz="half" idx="1"/>
          </p:nvPr>
        </p:nvSpPr>
        <p:spPr>
          <a:xfrm>
            <a:off x="838200" y="1825625"/>
            <a:ext cx="4265023" cy="4351338"/>
          </a:xfrm>
        </p:spPr>
        <p:txBody>
          <a:bodyPr>
            <a:normAutofit fontScale="92500" lnSpcReduction="10000"/>
          </a:bodyPr>
          <a:lstStyle/>
          <a:p>
            <a:pPr marL="0" indent="0">
              <a:buNone/>
            </a:pPr>
            <a:r>
              <a:rPr lang="en-US" dirty="0"/>
              <a:t>A few caveats…</a:t>
            </a:r>
          </a:p>
          <a:p>
            <a:pPr marL="0" indent="0">
              <a:buNone/>
            </a:pPr>
            <a:endParaRPr lang="en-US" dirty="0"/>
          </a:p>
          <a:p>
            <a:r>
              <a:rPr lang="en-US" dirty="0"/>
              <a:t>PBT sampling at Lower Granite</a:t>
            </a:r>
          </a:p>
          <a:p>
            <a:pPr lvl="1"/>
            <a:r>
              <a:rPr lang="en-US" dirty="0"/>
              <a:t>Individual samples </a:t>
            </a:r>
          </a:p>
          <a:p>
            <a:r>
              <a:rPr lang="en-US" dirty="0"/>
              <a:t>SAR’s can only be evaluated within the study</a:t>
            </a:r>
          </a:p>
          <a:p>
            <a:r>
              <a:rPr lang="en-US" dirty="0"/>
              <a:t>BY 2019 from Clearwater Hatchery confounded</a:t>
            </a:r>
          </a:p>
          <a:p>
            <a:r>
              <a:rPr lang="en-US" dirty="0"/>
              <a:t>BY 2020 represents very few fish</a:t>
            </a:r>
          </a:p>
        </p:txBody>
      </p:sp>
      <p:graphicFrame>
        <p:nvGraphicFramePr>
          <p:cNvPr id="6" name="Content Placeholder 5">
            <a:extLst>
              <a:ext uri="{FF2B5EF4-FFF2-40B4-BE49-F238E27FC236}">
                <a16:creationId xmlns:a16="http://schemas.microsoft.com/office/drawing/2014/main" id="{17945218-225C-F4C3-D7BC-4CF7AC01EC06}"/>
              </a:ext>
            </a:extLst>
          </p:cNvPr>
          <p:cNvGraphicFramePr>
            <a:graphicFrameLocks noGrp="1"/>
          </p:cNvGraphicFramePr>
          <p:nvPr>
            <p:ph sz="half" idx="2"/>
            <p:extLst>
              <p:ext uri="{D42A27DB-BD31-4B8C-83A1-F6EECF244321}">
                <p14:modId xmlns:p14="http://schemas.microsoft.com/office/powerpoint/2010/main" val="2739813115"/>
              </p:ext>
            </p:extLst>
          </p:nvPr>
        </p:nvGraphicFramePr>
        <p:xfrm>
          <a:off x="5103222" y="2009775"/>
          <a:ext cx="7017657" cy="4302122"/>
        </p:xfrm>
        <a:graphic>
          <a:graphicData uri="http://schemas.openxmlformats.org/drawingml/2006/table">
            <a:tbl>
              <a:tblPr/>
              <a:tblGrid>
                <a:gridCol w="549661">
                  <a:extLst>
                    <a:ext uri="{9D8B030D-6E8A-4147-A177-3AD203B41FA5}">
                      <a16:colId xmlns:a16="http://schemas.microsoft.com/office/drawing/2014/main" val="3598120964"/>
                    </a:ext>
                  </a:extLst>
                </a:gridCol>
                <a:gridCol w="1705845">
                  <a:extLst>
                    <a:ext uri="{9D8B030D-6E8A-4147-A177-3AD203B41FA5}">
                      <a16:colId xmlns:a16="http://schemas.microsoft.com/office/drawing/2014/main" val="3893787517"/>
                    </a:ext>
                  </a:extLst>
                </a:gridCol>
                <a:gridCol w="1668314">
                  <a:extLst>
                    <a:ext uri="{9D8B030D-6E8A-4147-A177-3AD203B41FA5}">
                      <a16:colId xmlns:a16="http://schemas.microsoft.com/office/drawing/2014/main" val="2073063337"/>
                    </a:ext>
                  </a:extLst>
                </a:gridCol>
                <a:gridCol w="1757592">
                  <a:extLst>
                    <a:ext uri="{9D8B030D-6E8A-4147-A177-3AD203B41FA5}">
                      <a16:colId xmlns:a16="http://schemas.microsoft.com/office/drawing/2014/main" val="1532847012"/>
                    </a:ext>
                  </a:extLst>
                </a:gridCol>
                <a:gridCol w="1336245">
                  <a:extLst>
                    <a:ext uri="{9D8B030D-6E8A-4147-A177-3AD203B41FA5}">
                      <a16:colId xmlns:a16="http://schemas.microsoft.com/office/drawing/2014/main" val="1125412554"/>
                    </a:ext>
                  </a:extLst>
                </a:gridCol>
              </a:tblGrid>
              <a:tr h="391102">
                <a:tc>
                  <a:txBody>
                    <a:bodyPr/>
                    <a:lstStyle/>
                    <a:p>
                      <a:pPr algn="l" fontAlgn="b"/>
                      <a:endParaRPr lang="en-US" sz="2000" b="1" i="0" u="none" strike="noStrike">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gridSpan="2">
                  <a:txBody>
                    <a:bodyPr/>
                    <a:lstStyle/>
                    <a:p>
                      <a:pPr algn="ctr" fontAlgn="b"/>
                      <a:r>
                        <a:rPr lang="en-US" sz="2000" b="1" i="0" u="none" strike="noStrike" dirty="0">
                          <a:solidFill>
                            <a:srgbClr val="000000"/>
                          </a:solidFill>
                          <a:effectLst/>
                          <a:latin typeface="Aptos Narrow" panose="020B0004020202020204" pitchFamily="34" charset="0"/>
                        </a:rPr>
                        <a:t>Clearwater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tc gridSpan="2">
                  <a:txBody>
                    <a:bodyPr/>
                    <a:lstStyle/>
                    <a:p>
                      <a:pPr algn="ctr" fontAlgn="b"/>
                      <a:r>
                        <a:rPr lang="en-US" sz="2000" b="1" i="0" u="none" strike="noStrike">
                          <a:solidFill>
                            <a:srgbClr val="000000"/>
                          </a:solidFill>
                          <a:effectLst/>
                          <a:latin typeface="Aptos Narrow" panose="020B0004020202020204" pitchFamily="34" charset="0"/>
                        </a:rPr>
                        <a:t>Dworshak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extLst>
                  <a:ext uri="{0D108BD9-81ED-4DB2-BD59-A6C34878D82A}">
                    <a16:rowId xmlns:a16="http://schemas.microsoft.com/office/drawing/2014/main" val="4212344374"/>
                  </a:ext>
                </a:extLst>
              </a:tr>
              <a:tr h="391102">
                <a:tc>
                  <a:txBody>
                    <a:bodyPr/>
                    <a:lstStyle/>
                    <a:p>
                      <a:pPr algn="l" fontAlgn="b"/>
                      <a:endParaRPr lang="en-US" sz="2000" b="1" i="0" u="none" strike="noStrike">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gridSpan="2">
                  <a:txBody>
                    <a:bodyPr/>
                    <a:lstStyle/>
                    <a:p>
                      <a:pPr algn="ctr" fontAlgn="b"/>
                      <a:r>
                        <a:rPr lang="en-US" sz="2000" b="1" i="0" u="none" strike="noStrike" dirty="0">
                          <a:solidFill>
                            <a:srgbClr val="000000"/>
                          </a:solidFill>
                          <a:effectLst/>
                          <a:latin typeface="Aptos Narrow" panose="020B0004020202020204" pitchFamily="34" charset="0"/>
                        </a:rPr>
                        <a:t>Number of Fish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2000" b="1" i="0" u="none" strike="noStrike" dirty="0">
                          <a:solidFill>
                            <a:srgbClr val="000000"/>
                          </a:solidFill>
                          <a:effectLst/>
                          <a:latin typeface="Aptos Narrow" panose="020B0004020202020204" pitchFamily="34" charset="0"/>
                        </a:rPr>
                        <a:t>Number of Fish</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999836265"/>
                  </a:ext>
                </a:extLst>
              </a:tr>
              <a:tr h="391102">
                <a:tc>
                  <a:txBody>
                    <a:bodyPr/>
                    <a:lstStyle/>
                    <a:p>
                      <a:pPr algn="l" fontAlgn="b"/>
                      <a:endParaRPr lang="en-US" sz="2000" b="1" i="0" u="none" strike="noStrike">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BY2019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BY2020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BY2019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BY2020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369191471"/>
                  </a:ext>
                </a:extLst>
              </a:tr>
              <a:tr h="391102">
                <a:tc>
                  <a:txBody>
                    <a:bodyPr/>
                    <a:lstStyle/>
                    <a:p>
                      <a:pPr algn="l" fontAlgn="b"/>
                      <a:r>
                        <a:rPr lang="en-US" sz="2000" b="1" i="0" u="none" strike="noStrike">
                          <a:solidFill>
                            <a:srgbClr val="000000"/>
                          </a:solidFill>
                          <a:effectLst/>
                          <a:latin typeface="Aptos Narrow" panose="020B0004020202020204" pitchFamily="34" charset="0"/>
                        </a:rPr>
                        <a:t>Early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72</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1</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98</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17143975"/>
                  </a:ext>
                </a:extLst>
              </a:tr>
              <a:tr h="391102">
                <a:tc>
                  <a:txBody>
                    <a:bodyPr/>
                    <a:lstStyle/>
                    <a:p>
                      <a:pPr algn="l" fontAlgn="b"/>
                      <a:r>
                        <a:rPr lang="en-US" sz="2000" b="1" i="0" u="none" strike="noStrike">
                          <a:solidFill>
                            <a:srgbClr val="000000"/>
                          </a:solidFill>
                          <a:effectLst/>
                          <a:latin typeface="Aptos Narrow" panose="020B0004020202020204" pitchFamily="34" charset="0"/>
                        </a:rPr>
                        <a:t>Late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rgbClr val="000000"/>
                          </a:solidFill>
                          <a:effectLst/>
                          <a:latin typeface="Aptos Narrow" panose="020B0004020202020204" pitchFamily="34" charset="0"/>
                        </a:rPr>
                        <a:t>37</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75</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12</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86751365"/>
                  </a:ext>
                </a:extLst>
              </a:tr>
              <a:tr h="391102">
                <a:tc>
                  <a:txBody>
                    <a:bodyPr/>
                    <a:lstStyle/>
                    <a:p>
                      <a:pPr algn="l" fontAlgn="b"/>
                      <a:endParaRPr lang="en-US" sz="2000" b="1"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solidFill>
                      <a:schemeClr val="bg1"/>
                    </a:solidFill>
                  </a:tcPr>
                </a:tc>
                <a:tc>
                  <a:txBody>
                    <a:bodyPr/>
                    <a:lstStyle/>
                    <a:p>
                      <a:pPr algn="l" fontAlgn="b"/>
                      <a:endParaRPr lang="en-US" sz="2000" b="1"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2000" b="1"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2000" b="1"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b"/>
                      <a:endParaRPr lang="en-US" sz="2000" b="1" i="0" u="none" strike="noStrike">
                        <a:solidFill>
                          <a:srgbClr val="000000"/>
                        </a:solidFill>
                        <a:effectLst/>
                        <a:latin typeface="Aptos Narrow" panose="020B0004020202020204" pitchFamily="34" charset="0"/>
                      </a:endParaRP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06453142"/>
                  </a:ext>
                </a:extLst>
              </a:tr>
              <a:tr h="391102">
                <a:tc>
                  <a:txBody>
                    <a:bodyPr/>
                    <a:lstStyle/>
                    <a:p>
                      <a:pPr algn="l" fontAlgn="b"/>
                      <a:endParaRPr lang="en-US" sz="2000" b="1" i="0" u="none" strike="noStrike" dirty="0">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gridSpan="2">
                  <a:txBody>
                    <a:bodyPr/>
                    <a:lstStyle/>
                    <a:p>
                      <a:pPr algn="ctr" fontAlgn="b"/>
                      <a:r>
                        <a:rPr lang="en-US" sz="2000" b="1" i="0" u="none" strike="noStrike">
                          <a:solidFill>
                            <a:srgbClr val="000000"/>
                          </a:solidFill>
                          <a:effectLst/>
                          <a:latin typeface="Aptos Narrow" panose="020B0004020202020204" pitchFamily="34" charset="0"/>
                        </a:rPr>
                        <a:t>Clearwater</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tc gridSpan="2">
                  <a:txBody>
                    <a:bodyPr/>
                    <a:lstStyle/>
                    <a:p>
                      <a:pPr algn="ctr" fontAlgn="b"/>
                      <a:r>
                        <a:rPr lang="en-US" sz="2000" b="1" i="0" u="none" strike="noStrike">
                          <a:solidFill>
                            <a:srgbClr val="000000"/>
                          </a:solidFill>
                          <a:effectLst/>
                          <a:latin typeface="Aptos Narrow" panose="020B0004020202020204" pitchFamily="34" charset="0"/>
                        </a:rPr>
                        <a:t>Dworshak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bg1"/>
                    </a:solidFill>
                  </a:tcPr>
                </a:tc>
                <a:tc hMerge="1">
                  <a:txBody>
                    <a:bodyPr/>
                    <a:lstStyle/>
                    <a:p>
                      <a:endParaRPr lang="en-US"/>
                    </a:p>
                  </a:txBody>
                  <a:tcPr/>
                </a:tc>
                <a:extLst>
                  <a:ext uri="{0D108BD9-81ED-4DB2-BD59-A6C34878D82A}">
                    <a16:rowId xmlns:a16="http://schemas.microsoft.com/office/drawing/2014/main" val="3829859961"/>
                  </a:ext>
                </a:extLst>
              </a:tr>
              <a:tr h="391102">
                <a:tc>
                  <a:txBody>
                    <a:bodyPr/>
                    <a:lstStyle/>
                    <a:p>
                      <a:pPr algn="l" fontAlgn="b"/>
                      <a:endParaRPr lang="en-US" sz="2000" b="1" i="0" u="none" strike="noStrike">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solidFill>
                      <a:schemeClr val="bg1"/>
                    </a:solidFill>
                  </a:tcPr>
                </a:tc>
                <a:tc gridSpan="2">
                  <a:txBody>
                    <a:bodyPr/>
                    <a:lstStyle/>
                    <a:p>
                      <a:pPr algn="ctr" fontAlgn="b"/>
                      <a:r>
                        <a:rPr lang="en-US" sz="2000" b="1" i="0" u="none" strike="noStrike">
                          <a:solidFill>
                            <a:srgbClr val="000000"/>
                          </a:solidFill>
                          <a:effectLst/>
                          <a:latin typeface="Aptos Narrow" panose="020B0004020202020204" pitchFamily="34" charset="0"/>
                        </a:rPr>
                        <a:t>SAR's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algn="ctr" fontAlgn="b"/>
                      <a:r>
                        <a:rPr lang="en-US" sz="2000" b="1" i="0" u="none" strike="noStrike">
                          <a:solidFill>
                            <a:srgbClr val="000000"/>
                          </a:solidFill>
                          <a:effectLst/>
                          <a:latin typeface="Aptos Narrow" panose="020B0004020202020204" pitchFamily="34" charset="0"/>
                        </a:rPr>
                        <a:t>SAR's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extLst>
                  <a:ext uri="{0D108BD9-81ED-4DB2-BD59-A6C34878D82A}">
                    <a16:rowId xmlns:a16="http://schemas.microsoft.com/office/drawing/2014/main" val="1650407725"/>
                  </a:ext>
                </a:extLst>
              </a:tr>
              <a:tr h="391102">
                <a:tc>
                  <a:txBody>
                    <a:bodyPr/>
                    <a:lstStyle/>
                    <a:p>
                      <a:pPr algn="l" fontAlgn="b"/>
                      <a:endParaRPr lang="en-US" sz="2000" b="1" i="0" u="none" strike="noStrike">
                        <a:solidFill>
                          <a:srgbClr val="000000"/>
                        </a:solidFill>
                        <a:effectLst/>
                        <a:latin typeface="Aptos Narrow" panose="020B0004020202020204" pitchFamily="34" charset="0"/>
                      </a:endParaRP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BY2019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BY2020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BY2019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BY2020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282648830"/>
                  </a:ext>
                </a:extLst>
              </a:tr>
              <a:tr h="391102">
                <a:tc>
                  <a:txBody>
                    <a:bodyPr/>
                    <a:lstStyle/>
                    <a:p>
                      <a:pPr algn="l" fontAlgn="b"/>
                      <a:r>
                        <a:rPr lang="en-US" sz="2000" b="1" i="0" u="none" strike="noStrike">
                          <a:solidFill>
                            <a:srgbClr val="000000"/>
                          </a:solidFill>
                          <a:effectLst/>
                          <a:latin typeface="Aptos Narrow" panose="020B0004020202020204" pitchFamily="34" charset="0"/>
                        </a:rPr>
                        <a:t>Early</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0.019%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0.0004%</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0.010%</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0.0003%</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48221645"/>
                  </a:ext>
                </a:extLst>
              </a:tr>
              <a:tr h="391102">
                <a:tc>
                  <a:txBody>
                    <a:bodyPr/>
                    <a:lstStyle/>
                    <a:p>
                      <a:pPr algn="l" fontAlgn="b"/>
                      <a:r>
                        <a:rPr lang="en-US" sz="2000" b="1" i="0" u="none" strike="noStrike">
                          <a:solidFill>
                            <a:srgbClr val="000000"/>
                          </a:solidFill>
                          <a:effectLst/>
                          <a:latin typeface="Aptos Narrow" panose="020B0004020202020204" pitchFamily="34" charset="0"/>
                        </a:rPr>
                        <a:t>Late</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0.019%</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0.0017%</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a:solidFill>
                            <a:srgbClr val="000000"/>
                          </a:solidFill>
                          <a:effectLst/>
                          <a:latin typeface="Aptos Narrow" panose="020B0004020202020204" pitchFamily="34" charset="0"/>
                        </a:rPr>
                        <a:t>0.011%</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fontAlgn="b"/>
                      <a:r>
                        <a:rPr lang="en-US" sz="2000" b="1" i="0" u="none" strike="noStrike" dirty="0">
                          <a:solidFill>
                            <a:srgbClr val="000000"/>
                          </a:solidFill>
                          <a:effectLst/>
                          <a:latin typeface="Aptos Narrow" panose="020B0004020202020204" pitchFamily="34" charset="0"/>
                        </a:rPr>
                        <a:t>0.0010%</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72304681"/>
                  </a:ext>
                </a:extLst>
              </a:tr>
            </a:tbl>
          </a:graphicData>
        </a:graphic>
      </p:graphicFrame>
    </p:spTree>
    <p:extLst>
      <p:ext uri="{BB962C8B-B14F-4D97-AF65-F5344CB8AC3E}">
        <p14:creationId xmlns:p14="http://schemas.microsoft.com/office/powerpoint/2010/main" val="4160912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EE1E1-7E76-38FA-67C1-ADDFE52302C1}"/>
              </a:ext>
            </a:extLst>
          </p:cNvPr>
          <p:cNvSpPr txBox="1"/>
          <p:nvPr/>
        </p:nvSpPr>
        <p:spPr>
          <a:xfrm>
            <a:off x="924448" y="979770"/>
            <a:ext cx="4699279" cy="584775"/>
          </a:xfrm>
          <a:prstGeom prst="rect">
            <a:avLst/>
          </a:prstGeom>
          <a:noFill/>
        </p:spPr>
        <p:txBody>
          <a:bodyPr wrap="square">
            <a:spAutoFit/>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Objectives</a:t>
            </a:r>
            <a:endParaRPr lang="en-US" sz="3200" dirty="0"/>
          </a:p>
        </p:txBody>
      </p:sp>
      <p:sp>
        <p:nvSpPr>
          <p:cNvPr id="3" name="TextBox 2">
            <a:extLst>
              <a:ext uri="{FF2B5EF4-FFF2-40B4-BE49-F238E27FC236}">
                <a16:creationId xmlns:a16="http://schemas.microsoft.com/office/drawing/2014/main" id="{7BB274A8-FBAA-12DF-3AB8-95849D138C27}"/>
              </a:ext>
            </a:extLst>
          </p:cNvPr>
          <p:cNvSpPr txBox="1"/>
          <p:nvPr/>
        </p:nvSpPr>
        <p:spPr>
          <a:xfrm>
            <a:off x="1406769" y="2570109"/>
            <a:ext cx="8832499" cy="1631216"/>
          </a:xfrm>
          <a:prstGeom prst="rect">
            <a:avLst/>
          </a:prstGeom>
          <a:noFill/>
        </p:spPr>
        <p:txBody>
          <a:bodyPr wrap="square">
            <a:spAutoFit/>
          </a:bodyPr>
          <a:lstStyle/>
          <a:p>
            <a:pPr marL="342900" indent="-342900">
              <a:buFont typeface="Wingdings" panose="05000000000000000000" pitchFamily="2" charset="2"/>
              <a:buChar char="Ø"/>
            </a:pPr>
            <a:r>
              <a:rPr lang="en-US" sz="2800" b="1" dirty="0">
                <a:effectLst/>
                <a:latin typeface="Calibri" panose="020F0502020204030204" pitchFamily="34" charset="0"/>
                <a:ea typeface="Calibri" panose="020F0502020204030204" pitchFamily="34" charset="0"/>
                <a:cs typeface="Times New Roman" panose="02020603050405020304" pitchFamily="18" charset="0"/>
              </a:rPr>
              <a:t>Determine the affects of release timing on: </a:t>
            </a:r>
          </a:p>
          <a:p>
            <a:pPr marL="800100" lvl="1"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Juvenile migration</a:t>
            </a:r>
          </a:p>
          <a:p>
            <a:pPr marL="800100" lvl="1"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Fish health</a:t>
            </a:r>
          </a:p>
          <a:p>
            <a:pPr marL="800100" lvl="1" indent="-342900">
              <a:buFont typeface="Arial" panose="020B0604020202020204" pitchFamily="34" charset="0"/>
              <a:buChar char="•"/>
            </a:pPr>
            <a:r>
              <a:rPr lang="en-US" sz="2400" b="1" dirty="0">
                <a:latin typeface="Calibri" panose="020F0502020204030204" pitchFamily="34" charset="0"/>
                <a:ea typeface="Calibri" panose="020F0502020204030204" pitchFamily="34" charset="0"/>
                <a:cs typeface="Times New Roman" panose="02020603050405020304" pitchFamily="18" charset="0"/>
              </a:rPr>
              <a:t>A</a:t>
            </a:r>
            <a:r>
              <a:rPr lang="en-US" sz="2400" b="1" dirty="0">
                <a:effectLst/>
                <a:latin typeface="Calibri" panose="020F0502020204030204" pitchFamily="34" charset="0"/>
                <a:ea typeface="Calibri" panose="020F0502020204030204" pitchFamily="34" charset="0"/>
                <a:cs typeface="Times New Roman" panose="02020603050405020304" pitchFamily="18" charset="0"/>
              </a:rPr>
              <a:t>dul</a:t>
            </a:r>
            <a:r>
              <a:rPr lang="en-US" sz="2400" b="1" dirty="0">
                <a:latin typeface="Calibri" panose="020F0502020204030204" pitchFamily="34" charset="0"/>
                <a:ea typeface="Calibri" panose="020F0502020204030204" pitchFamily="34" charset="0"/>
                <a:cs typeface="Times New Roman" panose="02020603050405020304" pitchFamily="18" charset="0"/>
              </a:rPr>
              <a:t>t returns</a:t>
            </a:r>
            <a:endParaRPr lang="en-US" sz="2400" dirty="0"/>
          </a:p>
        </p:txBody>
      </p:sp>
    </p:spTree>
    <p:extLst>
      <p:ext uri="{BB962C8B-B14F-4D97-AF65-F5344CB8AC3E}">
        <p14:creationId xmlns:p14="http://schemas.microsoft.com/office/powerpoint/2010/main" val="1721006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C1E2C7-7E66-BA99-58AD-7235B286BA24}"/>
              </a:ext>
            </a:extLst>
          </p:cNvPr>
          <p:cNvPicPr>
            <a:picLocks noChangeAspect="1"/>
          </p:cNvPicPr>
          <p:nvPr/>
        </p:nvPicPr>
        <p:blipFill>
          <a:blip r:embed="rId3"/>
          <a:stretch>
            <a:fillRect/>
          </a:stretch>
        </p:blipFill>
        <p:spPr>
          <a:xfrm>
            <a:off x="643467" y="2865598"/>
            <a:ext cx="10905066" cy="2312508"/>
          </a:xfrm>
          <a:prstGeom prst="rect">
            <a:avLst/>
          </a:prstGeom>
        </p:spPr>
      </p:pic>
      <p:sp>
        <p:nvSpPr>
          <p:cNvPr id="3" name="TextBox 2">
            <a:extLst>
              <a:ext uri="{FF2B5EF4-FFF2-40B4-BE49-F238E27FC236}">
                <a16:creationId xmlns:a16="http://schemas.microsoft.com/office/drawing/2014/main" id="{F9DD0BE1-4359-BCD2-147C-7A6D849CDFB8}"/>
              </a:ext>
            </a:extLst>
          </p:cNvPr>
          <p:cNvSpPr txBox="1"/>
          <p:nvPr/>
        </p:nvSpPr>
        <p:spPr>
          <a:xfrm>
            <a:off x="793820" y="597934"/>
            <a:ext cx="9545934" cy="954107"/>
          </a:xfrm>
          <a:prstGeom prst="rect">
            <a:avLst/>
          </a:prstGeom>
          <a:noFill/>
        </p:spPr>
        <p:txBody>
          <a:bodyPr wrap="square">
            <a:spAutoFit/>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Justification –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Low SAR rates of Clearwater River releases relative to other basins </a:t>
            </a:r>
            <a:endParaRPr lang="en-US" sz="3200" dirty="0"/>
          </a:p>
        </p:txBody>
      </p:sp>
    </p:spTree>
    <p:extLst>
      <p:ext uri="{BB962C8B-B14F-4D97-AF65-F5344CB8AC3E}">
        <p14:creationId xmlns:p14="http://schemas.microsoft.com/office/powerpoint/2010/main" val="38869989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244BA8C-F35C-388B-E61C-BB5060D97436}"/>
              </a:ext>
            </a:extLst>
          </p:cNvPr>
          <p:cNvSpPr txBox="1"/>
          <p:nvPr/>
        </p:nvSpPr>
        <p:spPr>
          <a:xfrm>
            <a:off x="924448" y="386918"/>
            <a:ext cx="9545934" cy="584775"/>
          </a:xfrm>
          <a:prstGeom prst="rect">
            <a:avLst/>
          </a:prstGeom>
          <a:noFill/>
        </p:spPr>
        <p:txBody>
          <a:bodyPr wrap="square">
            <a:spAutoFit/>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Justification –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Release timing history</a:t>
            </a:r>
            <a:endParaRPr lang="en-US" sz="3200" dirty="0"/>
          </a:p>
        </p:txBody>
      </p:sp>
      <p:graphicFrame>
        <p:nvGraphicFramePr>
          <p:cNvPr id="5" name="Chart 4">
            <a:extLst>
              <a:ext uri="{FF2B5EF4-FFF2-40B4-BE49-F238E27FC236}">
                <a16:creationId xmlns:a16="http://schemas.microsoft.com/office/drawing/2014/main" id="{00000000-0008-0000-0800-000004000000}"/>
              </a:ext>
            </a:extLst>
          </p:cNvPr>
          <p:cNvGraphicFramePr>
            <a:graphicFrameLocks/>
          </p:cNvGraphicFramePr>
          <p:nvPr/>
        </p:nvGraphicFramePr>
        <p:xfrm>
          <a:off x="1180618" y="1446835"/>
          <a:ext cx="9051402" cy="494239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91914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2854D3-DF9E-CCD7-00BD-21B61657F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5306" y="1159944"/>
            <a:ext cx="6237514" cy="4678136"/>
          </a:xfrm>
          <a:prstGeom prst="rect">
            <a:avLst/>
          </a:prstGeom>
        </p:spPr>
      </p:pic>
      <p:sp>
        <p:nvSpPr>
          <p:cNvPr id="4" name="TextBox 3">
            <a:extLst>
              <a:ext uri="{FF2B5EF4-FFF2-40B4-BE49-F238E27FC236}">
                <a16:creationId xmlns:a16="http://schemas.microsoft.com/office/drawing/2014/main" id="{CE166323-B528-4F11-DB85-FEDE23383731}"/>
              </a:ext>
            </a:extLst>
          </p:cNvPr>
          <p:cNvSpPr txBox="1"/>
          <p:nvPr/>
        </p:nvSpPr>
        <p:spPr>
          <a:xfrm>
            <a:off x="7814268" y="6026331"/>
            <a:ext cx="2767040" cy="369332"/>
          </a:xfrm>
          <a:prstGeom prst="rect">
            <a:avLst/>
          </a:prstGeom>
          <a:noFill/>
        </p:spPr>
        <p:txBody>
          <a:bodyPr wrap="none" rtlCol="0">
            <a:spAutoFit/>
          </a:bodyPr>
          <a:lstStyle/>
          <a:p>
            <a:r>
              <a:rPr lang="en-US" dirty="0"/>
              <a:t>Hesse, 2017 LSRCP meeting</a:t>
            </a:r>
          </a:p>
        </p:txBody>
      </p:sp>
      <p:sp>
        <p:nvSpPr>
          <p:cNvPr id="2" name="TextBox 1">
            <a:extLst>
              <a:ext uri="{FF2B5EF4-FFF2-40B4-BE49-F238E27FC236}">
                <a16:creationId xmlns:a16="http://schemas.microsoft.com/office/drawing/2014/main" id="{3244BA8C-F35C-388B-E61C-BB5060D97436}"/>
              </a:ext>
            </a:extLst>
          </p:cNvPr>
          <p:cNvSpPr txBox="1"/>
          <p:nvPr/>
        </p:nvSpPr>
        <p:spPr>
          <a:xfrm>
            <a:off x="924448" y="386918"/>
            <a:ext cx="9545934" cy="584775"/>
          </a:xfrm>
          <a:prstGeom prst="rect">
            <a:avLst/>
          </a:prstGeom>
          <a:noFill/>
        </p:spPr>
        <p:txBody>
          <a:bodyPr wrap="square">
            <a:spAutoFit/>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Justification –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early arrival timing at LGR limited passage routes</a:t>
            </a:r>
            <a:endParaRPr lang="en-US" sz="3200" dirty="0"/>
          </a:p>
        </p:txBody>
      </p:sp>
    </p:spTree>
    <p:extLst>
      <p:ext uri="{BB962C8B-B14F-4D97-AF65-F5344CB8AC3E}">
        <p14:creationId xmlns:p14="http://schemas.microsoft.com/office/powerpoint/2010/main" val="23877074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1FEE1E1-7E76-38FA-67C1-ADDFE52302C1}"/>
              </a:ext>
            </a:extLst>
          </p:cNvPr>
          <p:cNvSpPr txBox="1"/>
          <p:nvPr/>
        </p:nvSpPr>
        <p:spPr>
          <a:xfrm>
            <a:off x="912873" y="463432"/>
            <a:ext cx="4699279" cy="584775"/>
          </a:xfrm>
          <a:prstGeom prst="rect">
            <a:avLst/>
          </a:prstGeom>
          <a:noFill/>
        </p:spPr>
        <p:txBody>
          <a:bodyPr wrap="square">
            <a:spAutoFit/>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Methods</a:t>
            </a:r>
            <a:endParaRPr lang="en-US" sz="3200" dirty="0"/>
          </a:p>
        </p:txBody>
      </p:sp>
      <p:sp>
        <p:nvSpPr>
          <p:cNvPr id="3" name="TextBox 2">
            <a:extLst>
              <a:ext uri="{FF2B5EF4-FFF2-40B4-BE49-F238E27FC236}">
                <a16:creationId xmlns:a16="http://schemas.microsoft.com/office/drawing/2014/main" id="{7BB274A8-FBAA-12DF-3AB8-95849D138C27}"/>
              </a:ext>
            </a:extLst>
          </p:cNvPr>
          <p:cNvSpPr txBox="1"/>
          <p:nvPr/>
        </p:nvSpPr>
        <p:spPr>
          <a:xfrm>
            <a:off x="1108372" y="1824086"/>
            <a:ext cx="8832499" cy="4278094"/>
          </a:xfrm>
          <a:prstGeom prst="rect">
            <a:avLst/>
          </a:prstGeom>
          <a:noFill/>
        </p:spPr>
        <p:txBody>
          <a:bodyPr wrap="square">
            <a:spAutoFit/>
          </a:bodyPr>
          <a:lstStyle/>
          <a:p>
            <a:pPr marL="342900" indent="-342900">
              <a:buFont typeface="Wingdings" panose="05000000000000000000" pitchFamily="2" charset="2"/>
              <a:buChar char="Ø"/>
            </a:pPr>
            <a:r>
              <a:rPr lang="en-US" sz="2400" b="1" dirty="0">
                <a:effectLst/>
                <a:latin typeface="Calibri" panose="020F0502020204030204" pitchFamily="34" charset="0"/>
                <a:ea typeface="Calibri" panose="020F0502020204030204" pitchFamily="34" charset="0"/>
                <a:cs typeface="Times New Roman" panose="02020603050405020304" pitchFamily="18" charset="0"/>
              </a:rPr>
              <a:t>Hatcheries</a:t>
            </a:r>
          </a:p>
          <a:p>
            <a:pPr marL="800100" lvl="1" indent="-342900">
              <a:buFont typeface="Arial" panose="020B0604020202020204" pitchFamily="34" charset="0"/>
              <a:buChar char="•"/>
            </a:pPr>
            <a:r>
              <a:rPr lang="en-US" sz="2000" b="1" dirty="0">
                <a:latin typeface="Calibri" panose="020F0502020204030204" pitchFamily="34" charset="0"/>
                <a:cs typeface="Times New Roman" panose="02020603050405020304" pitchFamily="18" charset="0"/>
              </a:rPr>
              <a:t>Dworshak National Fish Hatchery</a:t>
            </a:r>
          </a:p>
          <a:p>
            <a:pPr marL="800100" lvl="1" indent="-342900">
              <a:buFont typeface="Arial" panose="020B0604020202020204" pitchFamily="34" charset="0"/>
              <a:buChar char="•"/>
            </a:pPr>
            <a:r>
              <a:rPr lang="en-US" sz="2000" b="1" dirty="0">
                <a:latin typeface="Calibri" panose="020F0502020204030204" pitchFamily="34" charset="0"/>
                <a:cs typeface="Times New Roman" panose="02020603050405020304" pitchFamily="18" charset="0"/>
              </a:rPr>
              <a:t>Clearwater Fish Hatchery</a:t>
            </a:r>
          </a:p>
          <a:p>
            <a:pPr marL="800100" lvl="1" indent="-342900">
              <a:buFont typeface="Arial" panose="020B0604020202020204" pitchFamily="34" charset="0"/>
              <a:buChar char="•"/>
            </a:pPr>
            <a:r>
              <a:rPr lang="en-US" sz="2000" b="1" dirty="0">
                <a:latin typeface="Calibri" panose="020F0502020204030204" pitchFamily="34" charset="0"/>
                <a:cs typeface="Times New Roman" panose="02020603050405020304" pitchFamily="18" charset="0"/>
              </a:rPr>
              <a:t>Nez Perce Tribal Hatchery</a:t>
            </a:r>
          </a:p>
          <a:p>
            <a:pPr marL="342900" indent="-342900">
              <a:buFont typeface="Wingdings" panose="05000000000000000000" pitchFamily="2" charset="2"/>
              <a:buChar char="Ø"/>
            </a:pPr>
            <a:r>
              <a:rPr lang="en-US" sz="2400" b="1" dirty="0">
                <a:latin typeface="Calibri" panose="020F0502020204030204" pitchFamily="34" charset="0"/>
                <a:cs typeface="Times New Roman" panose="02020603050405020304" pitchFamily="18" charset="0"/>
              </a:rPr>
              <a:t>Two release times</a:t>
            </a:r>
          </a:p>
          <a:p>
            <a:pPr marL="800100" lvl="1" indent="-342900">
              <a:buFont typeface="Arial" panose="020B0604020202020204" pitchFamily="34" charset="0"/>
              <a:buChar char="•"/>
            </a:pPr>
            <a:r>
              <a:rPr lang="en-US" sz="2000" b="1" dirty="0">
                <a:latin typeface="Calibri" panose="020F0502020204030204" pitchFamily="34" charset="0"/>
                <a:cs typeface="Times New Roman" panose="02020603050405020304" pitchFamily="18" charset="0"/>
              </a:rPr>
              <a:t>Early (“normal”) release in late March</a:t>
            </a:r>
          </a:p>
          <a:p>
            <a:pPr marL="800100" lvl="1" indent="-342900">
              <a:buFont typeface="Arial" panose="020B0604020202020204" pitchFamily="34" charset="0"/>
              <a:buChar char="•"/>
            </a:pPr>
            <a:r>
              <a:rPr lang="en-US" sz="2000" b="1" dirty="0">
                <a:latin typeface="Calibri" panose="020F0502020204030204" pitchFamily="34" charset="0"/>
                <a:cs typeface="Times New Roman" panose="02020603050405020304" pitchFamily="18" charset="0"/>
              </a:rPr>
              <a:t>Late Release 2 weeks later</a:t>
            </a:r>
          </a:p>
          <a:p>
            <a:pPr marL="342900" indent="-342900">
              <a:buFont typeface="Wingdings" panose="05000000000000000000" pitchFamily="2" charset="2"/>
              <a:buChar char="Ø"/>
            </a:pPr>
            <a:r>
              <a:rPr lang="en-US" sz="2400" b="1" dirty="0">
                <a:latin typeface="Calibri" panose="020F0502020204030204" pitchFamily="34" charset="0"/>
                <a:cs typeface="Times New Roman" panose="02020603050405020304" pitchFamily="18" charset="0"/>
              </a:rPr>
              <a:t>Metrics</a:t>
            </a:r>
          </a:p>
          <a:p>
            <a:pPr marL="800100" lvl="1" indent="-342900">
              <a:buFont typeface="Arial" panose="020B0604020202020204" pitchFamily="34" charset="0"/>
              <a:buChar char="•"/>
            </a:pPr>
            <a:r>
              <a:rPr lang="en-US" sz="2000" b="1" dirty="0">
                <a:latin typeface="Calibri" panose="020F0502020204030204" pitchFamily="34" charset="0"/>
                <a:cs typeface="Times New Roman" panose="02020603050405020304" pitchFamily="18" charset="0"/>
              </a:rPr>
              <a:t>Juvenile size/condition at release – 20 </a:t>
            </a:r>
            <a:r>
              <a:rPr lang="en-US" sz="2000" b="1" dirty="0" err="1">
                <a:latin typeface="Calibri" panose="020F0502020204030204" pitchFamily="34" charset="0"/>
                <a:cs typeface="Times New Roman" panose="02020603050405020304" pitchFamily="18" charset="0"/>
              </a:rPr>
              <a:t>fpp</a:t>
            </a:r>
            <a:endParaRPr lang="en-US" sz="2000" b="1" dirty="0">
              <a:latin typeface="Calibri" panose="020F0502020204030204" pitchFamily="34" charset="0"/>
              <a:cs typeface="Times New Roman" panose="02020603050405020304" pitchFamily="18" charset="0"/>
            </a:endParaRPr>
          </a:p>
          <a:p>
            <a:pPr marL="800100" lvl="1" indent="-342900">
              <a:buFont typeface="Arial" panose="020B0604020202020204" pitchFamily="34" charset="0"/>
              <a:buChar char="•"/>
            </a:pPr>
            <a:r>
              <a:rPr lang="en-US" sz="2000" b="1" dirty="0">
                <a:latin typeface="Calibri" panose="020F0502020204030204" pitchFamily="34" charset="0"/>
                <a:cs typeface="Times New Roman" panose="02020603050405020304" pitchFamily="18" charset="0"/>
              </a:rPr>
              <a:t>Juvenile survival and travel time to LGR – PIT tags</a:t>
            </a:r>
          </a:p>
          <a:p>
            <a:pPr marL="800100" lvl="1" indent="-342900">
              <a:buFont typeface="Arial" panose="020B0604020202020204" pitchFamily="34" charset="0"/>
              <a:buChar char="•"/>
            </a:pPr>
            <a:r>
              <a:rPr lang="en-US" sz="2000" b="1" dirty="0">
                <a:latin typeface="Calibri" panose="020F0502020204030204" pitchFamily="34" charset="0"/>
                <a:cs typeface="Times New Roman" panose="02020603050405020304" pitchFamily="18" charset="0"/>
              </a:rPr>
              <a:t>Fish health evaluations</a:t>
            </a:r>
          </a:p>
          <a:p>
            <a:pPr marL="800100" lvl="1" indent="-342900">
              <a:buFont typeface="Arial" panose="020B0604020202020204" pitchFamily="34" charset="0"/>
              <a:buChar char="•"/>
            </a:pPr>
            <a:r>
              <a:rPr lang="en-US" sz="2000" b="1" dirty="0">
                <a:latin typeface="Calibri" panose="020F0502020204030204" pitchFamily="34" charset="0"/>
                <a:cs typeface="Times New Roman" panose="02020603050405020304" pitchFamily="18" charset="0"/>
              </a:rPr>
              <a:t>Adult returns</a:t>
            </a:r>
          </a:p>
          <a:p>
            <a:pPr marL="1257300" lvl="2" indent="-342900">
              <a:buFont typeface="Arial" panose="020B0604020202020204" pitchFamily="34" charset="0"/>
              <a:buChar char="•"/>
            </a:pPr>
            <a:r>
              <a:rPr lang="en-US" sz="2000" b="1" dirty="0">
                <a:latin typeface="Calibri" panose="020F0502020204030204" pitchFamily="34" charset="0"/>
                <a:cs typeface="Times New Roman" panose="02020603050405020304" pitchFamily="18" charset="0"/>
              </a:rPr>
              <a:t>Evaluated by PBT</a:t>
            </a:r>
          </a:p>
        </p:txBody>
      </p:sp>
    </p:spTree>
    <p:extLst>
      <p:ext uri="{BB962C8B-B14F-4D97-AF65-F5344CB8AC3E}">
        <p14:creationId xmlns:p14="http://schemas.microsoft.com/office/powerpoint/2010/main" val="2475115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89DB8E3-3177-697E-7495-8524A21333FF}"/>
              </a:ext>
            </a:extLst>
          </p:cNvPr>
          <p:cNvGraphicFramePr>
            <a:graphicFrameLocks noGrp="1"/>
          </p:cNvGraphicFramePr>
          <p:nvPr/>
        </p:nvGraphicFramePr>
        <p:xfrm>
          <a:off x="1562582" y="1284791"/>
          <a:ext cx="9167147" cy="3946814"/>
        </p:xfrm>
        <a:graphic>
          <a:graphicData uri="http://schemas.openxmlformats.org/drawingml/2006/table">
            <a:tbl>
              <a:tblPr/>
              <a:tblGrid>
                <a:gridCol w="925975">
                  <a:extLst>
                    <a:ext uri="{9D8B030D-6E8A-4147-A177-3AD203B41FA5}">
                      <a16:colId xmlns:a16="http://schemas.microsoft.com/office/drawing/2014/main" val="880523532"/>
                    </a:ext>
                  </a:extLst>
                </a:gridCol>
                <a:gridCol w="629663">
                  <a:extLst>
                    <a:ext uri="{9D8B030D-6E8A-4147-A177-3AD203B41FA5}">
                      <a16:colId xmlns:a16="http://schemas.microsoft.com/office/drawing/2014/main" val="2798691908"/>
                    </a:ext>
                  </a:extLst>
                </a:gridCol>
                <a:gridCol w="539380">
                  <a:extLst>
                    <a:ext uri="{9D8B030D-6E8A-4147-A177-3AD203B41FA5}">
                      <a16:colId xmlns:a16="http://schemas.microsoft.com/office/drawing/2014/main" val="1230868929"/>
                    </a:ext>
                  </a:extLst>
                </a:gridCol>
                <a:gridCol w="905140">
                  <a:extLst>
                    <a:ext uri="{9D8B030D-6E8A-4147-A177-3AD203B41FA5}">
                      <a16:colId xmlns:a16="http://schemas.microsoft.com/office/drawing/2014/main" val="759205800"/>
                    </a:ext>
                  </a:extLst>
                </a:gridCol>
                <a:gridCol w="777819">
                  <a:extLst>
                    <a:ext uri="{9D8B030D-6E8A-4147-A177-3AD203B41FA5}">
                      <a16:colId xmlns:a16="http://schemas.microsoft.com/office/drawing/2014/main" val="2936335839"/>
                    </a:ext>
                  </a:extLst>
                </a:gridCol>
                <a:gridCol w="1096902">
                  <a:extLst>
                    <a:ext uri="{9D8B030D-6E8A-4147-A177-3AD203B41FA5}">
                      <a16:colId xmlns:a16="http://schemas.microsoft.com/office/drawing/2014/main" val="3326060986"/>
                    </a:ext>
                  </a:extLst>
                </a:gridCol>
                <a:gridCol w="866164">
                  <a:extLst>
                    <a:ext uri="{9D8B030D-6E8A-4147-A177-3AD203B41FA5}">
                      <a16:colId xmlns:a16="http://schemas.microsoft.com/office/drawing/2014/main" val="2282167720"/>
                    </a:ext>
                  </a:extLst>
                </a:gridCol>
                <a:gridCol w="752355">
                  <a:extLst>
                    <a:ext uri="{9D8B030D-6E8A-4147-A177-3AD203B41FA5}">
                      <a16:colId xmlns:a16="http://schemas.microsoft.com/office/drawing/2014/main" val="1953691115"/>
                    </a:ext>
                  </a:extLst>
                </a:gridCol>
                <a:gridCol w="902825">
                  <a:extLst>
                    <a:ext uri="{9D8B030D-6E8A-4147-A177-3AD203B41FA5}">
                      <a16:colId xmlns:a16="http://schemas.microsoft.com/office/drawing/2014/main" val="3770946922"/>
                    </a:ext>
                  </a:extLst>
                </a:gridCol>
                <a:gridCol w="717630">
                  <a:extLst>
                    <a:ext uri="{9D8B030D-6E8A-4147-A177-3AD203B41FA5}">
                      <a16:colId xmlns:a16="http://schemas.microsoft.com/office/drawing/2014/main" val="2975134672"/>
                    </a:ext>
                  </a:extLst>
                </a:gridCol>
                <a:gridCol w="1053294">
                  <a:extLst>
                    <a:ext uri="{9D8B030D-6E8A-4147-A177-3AD203B41FA5}">
                      <a16:colId xmlns:a16="http://schemas.microsoft.com/office/drawing/2014/main" val="4241319063"/>
                    </a:ext>
                  </a:extLst>
                </a:gridCol>
              </a:tblGrid>
              <a:tr h="473618">
                <a:tc>
                  <a:txBody>
                    <a:bodyPr/>
                    <a:lstStyle/>
                    <a:p>
                      <a:pPr algn="l" fontAlgn="b"/>
                      <a:endParaRPr lang="en-US" sz="1600" b="0" i="0" u="none" strike="noStrike">
                        <a:solidFill>
                          <a:srgbClr val="000000"/>
                        </a:solidFill>
                        <a:effectLst/>
                        <a:latin typeface="Calibri" panose="020F0502020204030204" pitchFamily="34" charset="0"/>
                      </a:endParaRPr>
                    </a:p>
                  </a:txBody>
                  <a:tcPr marL="0" marR="0" marT="0" marB="0" anchor="b">
                    <a:lnL>
                      <a:noFill/>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en-US" sz="1600" b="0" i="0" u="none" strike="noStrike" dirty="0">
                          <a:solidFill>
                            <a:srgbClr val="000000"/>
                          </a:solidFill>
                          <a:effectLst/>
                          <a:latin typeface="Times New Roman" panose="02020603050405020304" pitchFamily="18" charset="0"/>
                        </a:rPr>
                        <a:t>Release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1600" b="0" i="0" u="none" strike="noStrike">
                          <a:solidFill>
                            <a:srgbClr val="000000"/>
                          </a:solidFill>
                          <a:effectLst/>
                          <a:latin typeface="Times New Roman" panose="02020603050405020304" pitchFamily="18"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gridSpan="5">
                  <a:txBody>
                    <a:bodyPr/>
                    <a:lstStyle/>
                    <a:p>
                      <a:pPr algn="ctr" fontAlgn="ctr"/>
                      <a:r>
                        <a:rPr lang="en-US" sz="1600" b="0" i="0" u="none" strike="noStrike" dirty="0">
                          <a:solidFill>
                            <a:srgbClr val="000000"/>
                          </a:solidFill>
                          <a:effectLst/>
                          <a:latin typeface="Times New Roman" panose="02020603050405020304" pitchFamily="18" charset="0"/>
                        </a:rPr>
                        <a:t>CWT recoveries</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01392264"/>
                  </a:ext>
                </a:extLst>
              </a:tr>
              <a:tr h="631491">
                <a:tc>
                  <a:txBody>
                    <a:bodyPr/>
                    <a:lstStyle/>
                    <a:p>
                      <a:pPr algn="l" fontAlgn="b"/>
                      <a:r>
                        <a:rPr lang="en-US" sz="1600" b="0" i="0" u="none" strike="noStrike" dirty="0">
                          <a:solidFill>
                            <a:srgbClr val="000000"/>
                          </a:solidFill>
                          <a:effectLst/>
                          <a:latin typeface="Calibri" panose="020F0502020204030204" pitchFamily="34" charset="0"/>
                        </a:rPr>
                        <a:t>Hatchery</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Times New Roman" panose="02020603050405020304" pitchFamily="18" charset="0"/>
                        </a:rPr>
                        <a:t>Year</a:t>
                      </a:r>
                    </a:p>
                  </a:txBody>
                  <a:tcPr marL="0" marR="0" marT="0"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Times New Roman" panose="02020603050405020304" pitchFamily="18" charset="0"/>
                        </a:rPr>
                        <a:t>Date</a:t>
                      </a: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Times New Roman" panose="02020603050405020304" pitchFamily="18" charset="0"/>
                        </a:rPr>
                        <a:t>Timing</a:t>
                      </a:r>
                    </a:p>
                  </a:txBody>
                  <a:tcPr marL="9525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panose="02020603050405020304" pitchFamily="18" charset="0"/>
                        </a:rPr>
                        <a:t>CWT #</a:t>
                      </a:r>
                    </a:p>
                  </a:txBody>
                  <a:tcPr marL="0" marR="0" marT="0" marB="0" anchor="ctr">
                    <a:lnL>
                      <a:noFill/>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panose="02020603050405020304" pitchFamily="18" charset="0"/>
                        </a:rPr>
                        <a:t>TT to LGR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Times New Roman" panose="02020603050405020304" pitchFamily="18" charset="0"/>
                        </a:rPr>
                        <a:t>I-Salts</a:t>
                      </a:r>
                    </a:p>
                  </a:txBody>
                  <a:tcPr marL="95250" marR="0" marT="0" marB="0" anchor="ctr">
                    <a:lnL w="6350" cap="flat" cmpd="sng" algn="ctr">
                      <a:solidFill>
                        <a:srgbClr val="000000"/>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Times New Roman" panose="02020603050405020304" pitchFamily="18" charset="0"/>
                        </a:rPr>
                        <a:t>II-Salts</a:t>
                      </a:r>
                    </a:p>
                  </a:txBody>
                  <a:tcPr marL="9525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dirty="0">
                          <a:solidFill>
                            <a:srgbClr val="000000"/>
                          </a:solidFill>
                          <a:effectLst/>
                          <a:latin typeface="Times New Roman" panose="02020603050405020304" pitchFamily="18" charset="0"/>
                        </a:rPr>
                        <a:t>III-Salts</a:t>
                      </a: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Times New Roman" panose="02020603050405020304" pitchFamily="18" charset="0"/>
                        </a:rPr>
                        <a:t>Total </a:t>
                      </a:r>
                      <a:r>
                        <a:rPr lang="en-US" sz="1600" b="0" i="0" u="none" strike="noStrike" dirty="0" err="1">
                          <a:solidFill>
                            <a:srgbClr val="000000"/>
                          </a:solidFill>
                          <a:effectLst/>
                          <a:latin typeface="Times New Roman" panose="02020603050405020304" pitchFamily="18" charset="0"/>
                        </a:rPr>
                        <a:t>rtns</a:t>
                      </a:r>
                      <a:endParaRPr lang="en-US" sz="1600" b="0" i="0" u="none" strike="noStrike" dirty="0">
                        <a:solidFill>
                          <a:srgbClr val="000000"/>
                        </a:solidFill>
                        <a:effectLst/>
                        <a:latin typeface="Times New Roman" panose="02020603050405020304" pitchFamily="18"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Times New Roman" panose="02020603050405020304" pitchFamily="18" charset="0"/>
                        </a:rPr>
                        <a:t>Percent recovery</a:t>
                      </a:r>
                    </a:p>
                  </a:txBody>
                  <a:tcPr marL="95250" marR="0" marT="0" marB="0" anchor="ctr">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794484"/>
                  </a:ext>
                </a:extLst>
              </a:tr>
              <a:tr h="315745">
                <a:tc rowSpan="3">
                  <a:txBody>
                    <a:bodyPr/>
                    <a:lstStyle/>
                    <a:p>
                      <a:pPr algn="ctr" fontAlgn="ctr"/>
                      <a:r>
                        <a:rPr lang="en-US" sz="1600" b="1" i="0" u="none" strike="noStrike" dirty="0">
                          <a:solidFill>
                            <a:srgbClr val="000000"/>
                          </a:solidFill>
                          <a:effectLst/>
                          <a:latin typeface="Calibri" panose="020F0502020204030204" pitchFamily="34" charset="0"/>
                        </a:rPr>
                        <a:t>Kooskia</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600" b="0" i="0" u="none" strike="noStrike">
                          <a:solidFill>
                            <a:srgbClr val="000000"/>
                          </a:solidFill>
                          <a:effectLst/>
                          <a:latin typeface="Times New Roman" panose="02020603050405020304" pitchFamily="18" charset="0"/>
                        </a:rPr>
                        <a:t>1992</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4/7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600" b="0" i="0" u="none" strike="noStrike">
                          <a:solidFill>
                            <a:srgbClr val="000000"/>
                          </a:solidFill>
                          <a:effectLst/>
                          <a:latin typeface="Times New Roman" panose="02020603050405020304" pitchFamily="18" charset="0"/>
                        </a:rPr>
                        <a:t>Early</a:t>
                      </a:r>
                    </a:p>
                  </a:txBody>
                  <a:tcPr marL="19050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111,879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dirty="0">
                          <a:solidFill>
                            <a:srgbClr val="000000"/>
                          </a:solidFill>
                          <a:effectLst/>
                          <a:latin typeface="Times New Roman" panose="02020603050405020304" pitchFamily="18" charset="0"/>
                        </a:rPr>
                        <a:t>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22</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600" b="0" i="0" u="none" strike="noStrike" dirty="0">
                          <a:solidFill>
                            <a:srgbClr val="000000"/>
                          </a:solidFill>
                          <a:effectLst/>
                          <a:latin typeface="Times New Roman" panose="02020603050405020304" pitchFamily="18" charset="0"/>
                        </a:rPr>
                        <a:t>0.020%</a:t>
                      </a:r>
                    </a:p>
                  </a:txBody>
                  <a:tcPr marL="28575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215279138"/>
                  </a:ext>
                </a:extLst>
              </a:tr>
              <a:tr h="315745">
                <a:tc vMerge="1">
                  <a:txBody>
                    <a:bodyPr/>
                    <a:lstStyle/>
                    <a:p>
                      <a:endParaRPr lang="en-US"/>
                    </a:p>
                  </a:txBody>
                  <a:tcPr/>
                </a:tc>
                <a:tc vMerge="1">
                  <a:txBody>
                    <a:bodyPr/>
                    <a:lstStyle/>
                    <a:p>
                      <a:endParaRPr lang="en-US"/>
                    </a:p>
                  </a:txBody>
                  <a:tcPr/>
                </a:tc>
                <a:tc>
                  <a:txBody>
                    <a:bodyPr/>
                    <a:lstStyle/>
                    <a:p>
                      <a:pPr algn="ctr" fontAlgn="ctr"/>
                      <a:r>
                        <a:rPr lang="en-US" sz="1600" b="0" i="0" u="none" strike="noStrike">
                          <a:solidFill>
                            <a:srgbClr val="000000"/>
                          </a:solidFill>
                          <a:effectLst/>
                          <a:latin typeface="Times New Roman" panose="02020603050405020304" pitchFamily="18" charset="0"/>
                        </a:rPr>
                        <a:t>4/22</a:t>
                      </a:r>
                    </a:p>
                  </a:txBody>
                  <a:tcPr marL="0" marR="0" marT="0" marB="0" anchor="ctr">
                    <a:lnL>
                      <a:noFill/>
                    </a:lnL>
                    <a:lnR>
                      <a:noFill/>
                    </a:lnR>
                    <a:lnT>
                      <a:noFill/>
                    </a:lnT>
                    <a:lnB>
                      <a:noFill/>
                    </a:lnB>
                  </a:tcPr>
                </a:tc>
                <a:tc>
                  <a:txBody>
                    <a:bodyPr/>
                    <a:lstStyle/>
                    <a:p>
                      <a:pPr algn="l" fontAlgn="ctr"/>
                      <a:r>
                        <a:rPr lang="en-US" sz="1600" b="0" i="0" u="none" strike="noStrike">
                          <a:solidFill>
                            <a:srgbClr val="000000"/>
                          </a:solidFill>
                          <a:effectLst/>
                          <a:latin typeface="Times New Roman" panose="02020603050405020304" pitchFamily="18" charset="0"/>
                        </a:rPr>
                        <a:t>Mid</a:t>
                      </a:r>
                    </a:p>
                  </a:txBody>
                  <a:tcPr marL="190500" marR="0" marT="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113,423</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4</a:t>
                      </a:r>
                    </a:p>
                  </a:txBody>
                  <a:tcPr marL="0" marR="0" marT="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a:t>
                      </a:r>
                    </a:p>
                  </a:txBody>
                  <a:tcPr marL="0" marR="0" marT="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5</a:t>
                      </a:r>
                    </a:p>
                  </a:txBody>
                  <a:tcPr marL="0" marR="0" marT="0" marB="0" anchor="ctr">
                    <a:lnL>
                      <a:noFill/>
                    </a:lnL>
                    <a:lnR>
                      <a:noFill/>
                    </a:lnR>
                    <a:lnT>
                      <a:noFill/>
                    </a:lnT>
                    <a:lnB>
                      <a:noFill/>
                    </a:lnB>
                  </a:tcPr>
                </a:tc>
                <a:tc>
                  <a:txBody>
                    <a:bodyPr/>
                    <a:lstStyle/>
                    <a:p>
                      <a:pPr algn="l" fontAlgn="ctr"/>
                      <a:r>
                        <a:rPr lang="en-US" sz="1600" b="0" i="0" u="none" strike="noStrike" dirty="0">
                          <a:solidFill>
                            <a:srgbClr val="000000"/>
                          </a:solidFill>
                          <a:effectLst/>
                          <a:latin typeface="Times New Roman" panose="02020603050405020304" pitchFamily="18" charset="0"/>
                        </a:rPr>
                        <a:t>0.004%</a:t>
                      </a:r>
                    </a:p>
                  </a:txBody>
                  <a:tcPr marL="285750" marR="0" marT="0" marB="0" anchor="ctr">
                    <a:lnL>
                      <a:noFill/>
                    </a:lnL>
                    <a:lnR>
                      <a:noFill/>
                    </a:lnR>
                    <a:lnT>
                      <a:noFill/>
                    </a:lnT>
                    <a:lnB>
                      <a:noFill/>
                    </a:lnB>
                  </a:tcPr>
                </a:tc>
                <a:extLst>
                  <a:ext uri="{0D108BD9-81ED-4DB2-BD59-A6C34878D82A}">
                    <a16:rowId xmlns:a16="http://schemas.microsoft.com/office/drawing/2014/main" val="119051455"/>
                  </a:ext>
                </a:extLst>
              </a:tr>
              <a:tr h="315745">
                <a:tc vMerge="1">
                  <a:txBody>
                    <a:bodyPr/>
                    <a:lstStyle/>
                    <a:p>
                      <a:endParaRPr lang="en-US"/>
                    </a:p>
                  </a:txBody>
                  <a:tcPr/>
                </a:tc>
                <a:tc vMerge="1">
                  <a:txBody>
                    <a:bodyPr/>
                    <a:lstStyle/>
                    <a:p>
                      <a:endParaRPr lang="en-US"/>
                    </a:p>
                  </a:txBody>
                  <a:tcPr/>
                </a:tc>
                <a:tc>
                  <a:txBody>
                    <a:bodyPr/>
                    <a:lstStyle/>
                    <a:p>
                      <a:pPr algn="ctr" fontAlgn="ctr"/>
                      <a:r>
                        <a:rPr lang="en-US" sz="1600" b="0" i="0" u="none" strike="noStrike">
                          <a:solidFill>
                            <a:srgbClr val="000000"/>
                          </a:solidFill>
                          <a:effectLst/>
                          <a:latin typeface="Times New Roman" panose="02020603050405020304" pitchFamily="18" charset="0"/>
                        </a:rPr>
                        <a:t>5/5</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Times New Roman" panose="02020603050405020304" pitchFamily="18" charset="0"/>
                        </a:rPr>
                        <a:t>Late</a:t>
                      </a:r>
                    </a:p>
                  </a:txBody>
                  <a:tcPr marL="19050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97,637</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1</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Times New Roman" panose="02020603050405020304" pitchFamily="18" charset="0"/>
                        </a:rPr>
                        <a:t>0.001%</a:t>
                      </a:r>
                    </a:p>
                  </a:txBody>
                  <a:tcPr marL="28575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6349363"/>
                  </a:ext>
                </a:extLst>
              </a:tr>
              <a:tr h="315745">
                <a:tc rowSpan="6">
                  <a:txBody>
                    <a:bodyPr/>
                    <a:lstStyle/>
                    <a:p>
                      <a:pPr algn="ctr" fontAlgn="ctr"/>
                      <a:r>
                        <a:rPr lang="en-US" sz="1600" b="1" i="0" u="none" strike="noStrike" dirty="0">
                          <a:solidFill>
                            <a:srgbClr val="000000"/>
                          </a:solidFill>
                          <a:effectLst/>
                          <a:latin typeface="Calibri" panose="020F0502020204030204" pitchFamily="34" charset="0"/>
                        </a:rPr>
                        <a:t>Dworshak</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ctr" fontAlgn="ctr"/>
                      <a:r>
                        <a:rPr lang="en-US" sz="1600" b="0" i="0" u="none" strike="noStrike">
                          <a:solidFill>
                            <a:srgbClr val="000000"/>
                          </a:solidFill>
                          <a:effectLst/>
                          <a:latin typeface="Times New Roman" panose="02020603050405020304" pitchFamily="18" charset="0"/>
                        </a:rPr>
                        <a:t>1993</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4/8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600" b="0" i="0" u="none" strike="noStrike">
                          <a:solidFill>
                            <a:srgbClr val="000000"/>
                          </a:solidFill>
                          <a:effectLst/>
                          <a:latin typeface="Times New Roman" panose="02020603050405020304" pitchFamily="18" charset="0"/>
                        </a:rPr>
                        <a:t>Early</a:t>
                      </a:r>
                    </a:p>
                  </a:txBody>
                  <a:tcPr marL="19050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121,929</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15</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600" b="0" i="0" u="none" strike="noStrike" dirty="0">
                          <a:solidFill>
                            <a:srgbClr val="000000"/>
                          </a:solidFill>
                          <a:effectLst/>
                          <a:latin typeface="Times New Roman" panose="02020603050405020304" pitchFamily="18" charset="0"/>
                        </a:rPr>
                        <a:t>0.014%</a:t>
                      </a:r>
                    </a:p>
                  </a:txBody>
                  <a:tcPr marL="28575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131560001"/>
                  </a:ext>
                </a:extLst>
              </a:tr>
              <a:tr h="315745">
                <a:tc vMerge="1">
                  <a:txBody>
                    <a:bodyPr/>
                    <a:lstStyle/>
                    <a:p>
                      <a:endParaRPr lang="en-US"/>
                    </a:p>
                  </a:txBody>
                  <a:tcPr/>
                </a:tc>
                <a:tc vMerge="1">
                  <a:txBody>
                    <a:bodyPr/>
                    <a:lstStyle/>
                    <a:p>
                      <a:endParaRPr lang="en-US"/>
                    </a:p>
                  </a:txBody>
                  <a:tcPr/>
                </a:tc>
                <a:tc>
                  <a:txBody>
                    <a:bodyPr/>
                    <a:lstStyle/>
                    <a:p>
                      <a:pPr algn="ctr" fontAlgn="ctr"/>
                      <a:r>
                        <a:rPr lang="en-US" sz="1600" b="0" i="0" u="none" strike="noStrike">
                          <a:solidFill>
                            <a:srgbClr val="000000"/>
                          </a:solidFill>
                          <a:effectLst/>
                          <a:latin typeface="Times New Roman" panose="02020603050405020304" pitchFamily="18" charset="0"/>
                        </a:rPr>
                        <a:t>4/22</a:t>
                      </a:r>
                    </a:p>
                  </a:txBody>
                  <a:tcPr marL="0" marR="0" marT="0" marB="0" anchor="ctr">
                    <a:lnL>
                      <a:noFill/>
                    </a:lnL>
                    <a:lnR>
                      <a:noFill/>
                    </a:lnR>
                    <a:lnT>
                      <a:noFill/>
                    </a:lnT>
                    <a:lnB>
                      <a:noFill/>
                    </a:lnB>
                  </a:tcPr>
                </a:tc>
                <a:tc>
                  <a:txBody>
                    <a:bodyPr/>
                    <a:lstStyle/>
                    <a:p>
                      <a:pPr algn="l" fontAlgn="ctr"/>
                      <a:r>
                        <a:rPr lang="en-US" sz="1600" b="0" i="0" u="none" strike="noStrike">
                          <a:solidFill>
                            <a:srgbClr val="000000"/>
                          </a:solidFill>
                          <a:effectLst/>
                          <a:latin typeface="Times New Roman" panose="02020603050405020304" pitchFamily="18" charset="0"/>
                        </a:rPr>
                        <a:t>Mid</a:t>
                      </a:r>
                    </a:p>
                  </a:txBody>
                  <a:tcPr marL="190500" marR="0" marT="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119,297</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6</a:t>
                      </a:r>
                    </a:p>
                  </a:txBody>
                  <a:tcPr marL="0" marR="0" marT="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a:t>
                      </a:r>
                    </a:p>
                  </a:txBody>
                  <a:tcPr marL="0" marR="0" marT="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7</a:t>
                      </a:r>
                    </a:p>
                  </a:txBody>
                  <a:tcPr marL="0" marR="0" marT="0" marB="0" anchor="ctr">
                    <a:lnL>
                      <a:noFill/>
                    </a:lnL>
                    <a:lnR>
                      <a:noFill/>
                    </a:lnR>
                    <a:lnT>
                      <a:noFill/>
                    </a:lnT>
                    <a:lnB>
                      <a:noFill/>
                    </a:lnB>
                  </a:tcPr>
                </a:tc>
                <a:tc>
                  <a:txBody>
                    <a:bodyPr/>
                    <a:lstStyle/>
                    <a:p>
                      <a:pPr algn="l" fontAlgn="ctr"/>
                      <a:r>
                        <a:rPr lang="en-US" sz="1600" b="0" i="0" u="none" strike="noStrike" dirty="0">
                          <a:solidFill>
                            <a:srgbClr val="000000"/>
                          </a:solidFill>
                          <a:effectLst/>
                          <a:latin typeface="Times New Roman" panose="02020603050405020304" pitchFamily="18" charset="0"/>
                        </a:rPr>
                        <a:t>0.006%</a:t>
                      </a:r>
                    </a:p>
                  </a:txBody>
                  <a:tcPr marL="285750" marR="0" marT="0" marB="0" anchor="ctr">
                    <a:lnL>
                      <a:noFill/>
                    </a:lnL>
                    <a:lnR>
                      <a:noFill/>
                    </a:lnR>
                    <a:lnT>
                      <a:noFill/>
                    </a:lnT>
                    <a:lnB>
                      <a:noFill/>
                    </a:lnB>
                  </a:tcPr>
                </a:tc>
                <a:extLst>
                  <a:ext uri="{0D108BD9-81ED-4DB2-BD59-A6C34878D82A}">
                    <a16:rowId xmlns:a16="http://schemas.microsoft.com/office/drawing/2014/main" val="3824974333"/>
                  </a:ext>
                </a:extLst>
              </a:tr>
              <a:tr h="315745">
                <a:tc vMerge="1">
                  <a:txBody>
                    <a:bodyPr/>
                    <a:lstStyle/>
                    <a:p>
                      <a:endParaRPr lang="en-US"/>
                    </a:p>
                  </a:txBody>
                  <a:tcPr/>
                </a:tc>
                <a:tc vMerge="1">
                  <a:txBody>
                    <a:bodyPr/>
                    <a:lstStyle/>
                    <a:p>
                      <a:endParaRPr lang="en-US"/>
                    </a:p>
                  </a:txBody>
                  <a:tcPr/>
                </a:tc>
                <a:tc>
                  <a:txBody>
                    <a:bodyPr/>
                    <a:lstStyle/>
                    <a:p>
                      <a:pPr algn="ctr" fontAlgn="ctr"/>
                      <a:r>
                        <a:rPr lang="en-US" sz="1600" b="0" i="0" u="none" strike="noStrike">
                          <a:solidFill>
                            <a:srgbClr val="000000"/>
                          </a:solidFill>
                          <a:effectLst/>
                          <a:latin typeface="Times New Roman" panose="02020603050405020304" pitchFamily="18" charset="0"/>
                        </a:rPr>
                        <a:t>5/6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Times New Roman" panose="02020603050405020304" pitchFamily="18" charset="0"/>
                        </a:rPr>
                        <a:t>Late</a:t>
                      </a:r>
                    </a:p>
                  </a:txBody>
                  <a:tcPr marL="19050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105,988</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3</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0</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4</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Times New Roman" panose="02020603050405020304" pitchFamily="18" charset="0"/>
                        </a:rPr>
                        <a:t>0.004%</a:t>
                      </a:r>
                    </a:p>
                  </a:txBody>
                  <a:tcPr marL="28575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6853931"/>
                  </a:ext>
                </a:extLst>
              </a:tr>
              <a:tr h="315745">
                <a:tc vMerge="1">
                  <a:txBody>
                    <a:bodyPr/>
                    <a:lstStyle/>
                    <a:p>
                      <a:endParaRPr lang="en-US"/>
                    </a:p>
                  </a:txBody>
                  <a:tcPr/>
                </a:tc>
                <a:tc rowSpan="3">
                  <a:txBody>
                    <a:bodyPr/>
                    <a:lstStyle/>
                    <a:p>
                      <a:pPr algn="ctr" fontAlgn="ctr"/>
                      <a:r>
                        <a:rPr lang="en-US" sz="1600" b="0" i="0" u="none" strike="noStrike">
                          <a:solidFill>
                            <a:srgbClr val="000000"/>
                          </a:solidFill>
                          <a:effectLst/>
                          <a:latin typeface="Times New Roman" panose="02020603050405020304" pitchFamily="18" charset="0"/>
                        </a:rPr>
                        <a:t>1994</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4/8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600" b="0" i="0" u="none" strike="noStrike">
                          <a:solidFill>
                            <a:srgbClr val="000000"/>
                          </a:solidFill>
                          <a:effectLst/>
                          <a:latin typeface="Times New Roman" panose="02020603050405020304" pitchFamily="18" charset="0"/>
                        </a:rPr>
                        <a:t>Early</a:t>
                      </a:r>
                    </a:p>
                  </a:txBody>
                  <a:tcPr marL="19050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66,014</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37</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en-US" sz="1600" b="0" i="0" u="none" strike="noStrike">
                        <a:solidFill>
                          <a:srgbClr val="000000"/>
                        </a:solidFill>
                        <a:effectLst/>
                        <a:latin typeface="Times New Roman" panose="02020603050405020304" pitchFamily="18" charset="0"/>
                      </a:endParaRP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48</a:t>
                      </a:r>
                    </a:p>
                  </a:txBody>
                  <a:tcPr marL="0" marR="0" marT="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ctr"/>
                      <a:r>
                        <a:rPr lang="en-US" sz="1600" b="0" i="0" u="none" strike="noStrike" dirty="0">
                          <a:solidFill>
                            <a:srgbClr val="000000"/>
                          </a:solidFill>
                          <a:effectLst/>
                          <a:latin typeface="Times New Roman" panose="02020603050405020304" pitchFamily="18" charset="0"/>
                        </a:rPr>
                        <a:t>0.073%</a:t>
                      </a:r>
                    </a:p>
                  </a:txBody>
                  <a:tcPr marL="285750" marR="0" marT="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714441837"/>
                  </a:ext>
                </a:extLst>
              </a:tr>
              <a:tr h="315745">
                <a:tc vMerge="1">
                  <a:txBody>
                    <a:bodyPr/>
                    <a:lstStyle/>
                    <a:p>
                      <a:endParaRPr lang="en-US"/>
                    </a:p>
                  </a:txBody>
                  <a:tcPr/>
                </a:tc>
                <a:tc vMerge="1">
                  <a:txBody>
                    <a:bodyPr/>
                    <a:lstStyle/>
                    <a:p>
                      <a:endParaRPr lang="en-US"/>
                    </a:p>
                  </a:txBody>
                  <a:tcPr/>
                </a:tc>
                <a:tc>
                  <a:txBody>
                    <a:bodyPr/>
                    <a:lstStyle/>
                    <a:p>
                      <a:pPr algn="ctr" fontAlgn="ctr"/>
                      <a:r>
                        <a:rPr lang="en-US" sz="1600" b="0" i="0" u="none" strike="noStrike">
                          <a:solidFill>
                            <a:srgbClr val="000000"/>
                          </a:solidFill>
                          <a:effectLst/>
                          <a:latin typeface="Times New Roman" panose="02020603050405020304" pitchFamily="18" charset="0"/>
                        </a:rPr>
                        <a:t>4/22</a:t>
                      </a:r>
                    </a:p>
                  </a:txBody>
                  <a:tcPr marL="0" marR="0" marT="0" marB="0" anchor="ctr">
                    <a:lnL>
                      <a:noFill/>
                    </a:lnL>
                    <a:lnR>
                      <a:noFill/>
                    </a:lnR>
                    <a:lnT>
                      <a:noFill/>
                    </a:lnT>
                    <a:lnB>
                      <a:noFill/>
                    </a:lnB>
                  </a:tcPr>
                </a:tc>
                <a:tc>
                  <a:txBody>
                    <a:bodyPr/>
                    <a:lstStyle/>
                    <a:p>
                      <a:pPr algn="l" fontAlgn="ctr"/>
                      <a:r>
                        <a:rPr lang="en-US" sz="1600" b="0" i="0" u="none" strike="noStrike">
                          <a:solidFill>
                            <a:srgbClr val="000000"/>
                          </a:solidFill>
                          <a:effectLst/>
                          <a:latin typeface="Times New Roman" panose="02020603050405020304" pitchFamily="18" charset="0"/>
                        </a:rPr>
                        <a:t>Mid</a:t>
                      </a:r>
                    </a:p>
                  </a:txBody>
                  <a:tcPr marL="190500" marR="0" marT="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61,840</a:t>
                      </a: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24</a:t>
                      </a:r>
                    </a:p>
                  </a:txBody>
                  <a:tcPr marL="0" marR="0" marT="0" marB="0" anchor="ctr">
                    <a:lnL>
                      <a:noFill/>
                    </a:lnL>
                    <a:lnR>
                      <a:noFill/>
                    </a:lnR>
                    <a:lnT>
                      <a:noFill/>
                    </a:lnT>
                    <a:lnB>
                      <a:noFill/>
                    </a:lnB>
                  </a:tcPr>
                </a:tc>
                <a:tc>
                  <a:txBody>
                    <a:bodyPr/>
                    <a:lstStyle/>
                    <a:p>
                      <a:pPr algn="ctr" fontAlgn="ctr"/>
                      <a:endParaRPr lang="en-US" sz="1600" b="0" i="0" u="none" strike="noStrike">
                        <a:solidFill>
                          <a:srgbClr val="000000"/>
                        </a:solidFill>
                        <a:effectLst/>
                        <a:latin typeface="Times New Roman" panose="02020603050405020304" pitchFamily="18" charset="0"/>
                      </a:endParaRPr>
                    </a:p>
                  </a:txBody>
                  <a:tcPr marL="0" marR="0" marT="0" marB="0" anchor="ctr">
                    <a:lnL>
                      <a:noFill/>
                    </a:lnL>
                    <a:lnR>
                      <a:noFill/>
                    </a:lnR>
                    <a:lnT>
                      <a:noFill/>
                    </a:lnT>
                    <a:lnB>
                      <a:noFill/>
                    </a:lnB>
                  </a:tcPr>
                </a:tc>
                <a:tc>
                  <a:txBody>
                    <a:bodyPr/>
                    <a:lstStyle/>
                    <a:p>
                      <a:pPr algn="ctr" fontAlgn="ctr"/>
                      <a:r>
                        <a:rPr lang="en-US" sz="1600" b="0" i="0" u="none" strike="noStrike">
                          <a:solidFill>
                            <a:srgbClr val="000000"/>
                          </a:solidFill>
                          <a:effectLst/>
                          <a:latin typeface="Times New Roman" panose="02020603050405020304" pitchFamily="18" charset="0"/>
                        </a:rPr>
                        <a:t>28</a:t>
                      </a:r>
                    </a:p>
                  </a:txBody>
                  <a:tcPr marL="0" marR="0" marT="0" marB="0" anchor="ctr">
                    <a:lnL>
                      <a:noFill/>
                    </a:lnL>
                    <a:lnR>
                      <a:noFill/>
                    </a:lnR>
                    <a:lnT>
                      <a:noFill/>
                    </a:lnT>
                    <a:lnB>
                      <a:noFill/>
                    </a:lnB>
                  </a:tcPr>
                </a:tc>
                <a:tc>
                  <a:txBody>
                    <a:bodyPr/>
                    <a:lstStyle/>
                    <a:p>
                      <a:pPr algn="l" fontAlgn="ctr"/>
                      <a:r>
                        <a:rPr lang="en-US" sz="1600" b="0" i="0" u="none" strike="noStrike" dirty="0">
                          <a:solidFill>
                            <a:srgbClr val="000000"/>
                          </a:solidFill>
                          <a:effectLst/>
                          <a:latin typeface="Times New Roman" panose="02020603050405020304" pitchFamily="18" charset="0"/>
                        </a:rPr>
                        <a:t>0.045%</a:t>
                      </a:r>
                    </a:p>
                  </a:txBody>
                  <a:tcPr marL="285750" marR="0" marT="0" marB="0" anchor="ctr">
                    <a:lnL>
                      <a:noFill/>
                    </a:lnL>
                    <a:lnR>
                      <a:noFill/>
                    </a:lnR>
                    <a:lnT>
                      <a:noFill/>
                    </a:lnT>
                    <a:lnB>
                      <a:noFill/>
                    </a:lnB>
                  </a:tcPr>
                </a:tc>
                <a:extLst>
                  <a:ext uri="{0D108BD9-81ED-4DB2-BD59-A6C34878D82A}">
                    <a16:rowId xmlns:a16="http://schemas.microsoft.com/office/drawing/2014/main" val="1345731425"/>
                  </a:ext>
                </a:extLst>
              </a:tr>
              <a:tr h="315745">
                <a:tc vMerge="1">
                  <a:txBody>
                    <a:bodyPr/>
                    <a:lstStyle/>
                    <a:p>
                      <a:endParaRPr lang="en-US"/>
                    </a:p>
                  </a:txBody>
                  <a:tcPr/>
                </a:tc>
                <a:tc vMerge="1">
                  <a:txBody>
                    <a:bodyPr/>
                    <a:lstStyle/>
                    <a:p>
                      <a:endParaRPr lang="en-US"/>
                    </a:p>
                  </a:txBody>
                  <a:tcPr/>
                </a:tc>
                <a:tc>
                  <a:txBody>
                    <a:bodyPr/>
                    <a:lstStyle/>
                    <a:p>
                      <a:pPr algn="ctr" fontAlgn="ctr"/>
                      <a:r>
                        <a:rPr lang="en-US" sz="1600" b="0" i="0" u="none" strike="noStrike">
                          <a:solidFill>
                            <a:srgbClr val="000000"/>
                          </a:solidFill>
                          <a:effectLst/>
                          <a:latin typeface="Times New Roman" panose="02020603050405020304" pitchFamily="18" charset="0"/>
                        </a:rPr>
                        <a:t>5/6</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a:solidFill>
                            <a:srgbClr val="000000"/>
                          </a:solidFill>
                          <a:effectLst/>
                          <a:latin typeface="Times New Roman" panose="02020603050405020304" pitchFamily="18" charset="0"/>
                        </a:rPr>
                        <a:t>Late</a:t>
                      </a:r>
                    </a:p>
                  </a:txBody>
                  <a:tcPr marL="19050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68,211</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27</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 </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ctr"/>
                      <a:r>
                        <a:rPr lang="en-US" sz="1600" b="0" i="0" u="none" strike="noStrike">
                          <a:solidFill>
                            <a:srgbClr val="000000"/>
                          </a:solidFill>
                          <a:effectLst/>
                          <a:latin typeface="Times New Roman" panose="02020603050405020304" pitchFamily="18" charset="0"/>
                        </a:rPr>
                        <a:t>28</a:t>
                      </a:r>
                    </a:p>
                  </a:txBody>
                  <a:tcPr marL="0" marR="0" marT="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r>
                        <a:rPr lang="en-US" sz="1600" b="0" i="0" u="none" strike="noStrike" dirty="0">
                          <a:solidFill>
                            <a:srgbClr val="000000"/>
                          </a:solidFill>
                          <a:effectLst/>
                          <a:latin typeface="Times New Roman" panose="02020603050405020304" pitchFamily="18" charset="0"/>
                        </a:rPr>
                        <a:t>0.041%</a:t>
                      </a:r>
                    </a:p>
                  </a:txBody>
                  <a:tcPr marL="285750" marR="0" marT="0" marB="0" anchor="ctr">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133789"/>
                  </a:ext>
                </a:extLst>
              </a:tr>
            </a:tbl>
          </a:graphicData>
        </a:graphic>
      </p:graphicFrame>
      <p:sp>
        <p:nvSpPr>
          <p:cNvPr id="4" name="TextBox 3">
            <a:extLst>
              <a:ext uri="{FF2B5EF4-FFF2-40B4-BE49-F238E27FC236}">
                <a16:creationId xmlns:a16="http://schemas.microsoft.com/office/drawing/2014/main" id="{EDF87FE1-EB5F-37A6-78F6-90AF36E7149C}"/>
              </a:ext>
            </a:extLst>
          </p:cNvPr>
          <p:cNvSpPr txBox="1"/>
          <p:nvPr/>
        </p:nvSpPr>
        <p:spPr>
          <a:xfrm>
            <a:off x="982321" y="435760"/>
            <a:ext cx="7328302" cy="584775"/>
          </a:xfrm>
          <a:prstGeom prst="rect">
            <a:avLst/>
          </a:prstGeom>
          <a:noFill/>
        </p:spPr>
        <p:txBody>
          <a:bodyPr wrap="square">
            <a:spAutoFit/>
          </a:bodyPr>
          <a:lstStyle/>
          <a:p>
            <a:r>
              <a:rPr lang="en-US" sz="3200" b="1" dirty="0">
                <a:effectLst/>
                <a:latin typeface="Calibri" panose="020F0502020204030204" pitchFamily="34" charset="0"/>
                <a:ea typeface="Calibri" panose="020F0502020204030204" pitchFamily="34" charset="0"/>
                <a:cs typeface="Times New Roman" panose="02020603050405020304" pitchFamily="18" charset="0"/>
              </a:rPr>
              <a:t>Historic release time evaluations</a:t>
            </a:r>
            <a:endParaRPr lang="en-US" sz="3200" dirty="0"/>
          </a:p>
        </p:txBody>
      </p:sp>
    </p:spTree>
    <p:extLst>
      <p:ext uri="{BB962C8B-B14F-4D97-AF65-F5344CB8AC3E}">
        <p14:creationId xmlns:p14="http://schemas.microsoft.com/office/powerpoint/2010/main" val="2386390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F21B-CBF3-3B2A-04A0-54A4594E90EE}"/>
              </a:ext>
            </a:extLst>
          </p:cNvPr>
          <p:cNvSpPr>
            <a:spLocks noGrp="1"/>
          </p:cNvSpPr>
          <p:nvPr>
            <p:ph type="title"/>
          </p:nvPr>
        </p:nvSpPr>
        <p:spPr/>
        <p:txBody>
          <a:bodyPr/>
          <a:lstStyle/>
          <a:p>
            <a:r>
              <a:rPr lang="en-US" dirty="0"/>
              <a:t>Results to Date</a:t>
            </a:r>
          </a:p>
        </p:txBody>
      </p:sp>
      <p:sp>
        <p:nvSpPr>
          <p:cNvPr id="3" name="Content Placeholder 2">
            <a:extLst>
              <a:ext uri="{FF2B5EF4-FFF2-40B4-BE49-F238E27FC236}">
                <a16:creationId xmlns:a16="http://schemas.microsoft.com/office/drawing/2014/main" id="{21A6FD78-A0E8-FD6B-5EB4-5AD0C1EB52A0}"/>
              </a:ext>
            </a:extLst>
          </p:cNvPr>
          <p:cNvSpPr>
            <a:spLocks noGrp="1"/>
          </p:cNvSpPr>
          <p:nvPr>
            <p:ph sz="half" idx="1"/>
          </p:nvPr>
        </p:nvSpPr>
        <p:spPr/>
        <p:txBody>
          <a:bodyPr/>
          <a:lstStyle/>
          <a:p>
            <a:r>
              <a:rPr lang="en-US" dirty="0"/>
              <a:t>Travel Times</a:t>
            </a:r>
          </a:p>
          <a:p>
            <a:r>
              <a:rPr lang="en-US" dirty="0"/>
              <a:t>Arrival Times</a:t>
            </a:r>
          </a:p>
          <a:p>
            <a:r>
              <a:rPr lang="en-US" dirty="0"/>
              <a:t>Juvenile Survival to Lower Granite</a:t>
            </a:r>
          </a:p>
          <a:p>
            <a:r>
              <a:rPr lang="en-US" dirty="0"/>
              <a:t>Adult Returns</a:t>
            </a:r>
          </a:p>
          <a:p>
            <a:pPr lvl="1"/>
            <a:r>
              <a:rPr lang="en-US" dirty="0"/>
              <a:t>Only one year of adult returns so far</a:t>
            </a:r>
          </a:p>
          <a:p>
            <a:pPr lvl="1"/>
            <a:endParaRPr lang="en-US" dirty="0"/>
          </a:p>
        </p:txBody>
      </p:sp>
      <p:pic>
        <p:nvPicPr>
          <p:cNvPr id="5" name="Content Placeholder 4">
            <a:extLst>
              <a:ext uri="{FF2B5EF4-FFF2-40B4-BE49-F238E27FC236}">
                <a16:creationId xmlns:a16="http://schemas.microsoft.com/office/drawing/2014/main" id="{4501B6E9-DB74-1741-DCCE-02173544C8F4}"/>
              </a:ext>
            </a:extLst>
          </p:cNvPr>
          <p:cNvPicPr>
            <a:picLocks noGrp="1" noChangeAspect="1"/>
          </p:cNvPicPr>
          <p:nvPr>
            <p:ph sz="half" idx="2"/>
          </p:nvPr>
        </p:nvPicPr>
        <p:blipFill>
          <a:blip r:embed="rId2"/>
          <a:stretch>
            <a:fillRect/>
          </a:stretch>
        </p:blipFill>
        <p:spPr>
          <a:xfrm>
            <a:off x="6172199" y="1825625"/>
            <a:ext cx="5849899" cy="3905203"/>
          </a:xfrm>
          <a:prstGeom prst="rect">
            <a:avLst/>
          </a:prstGeom>
        </p:spPr>
      </p:pic>
    </p:spTree>
    <p:extLst>
      <p:ext uri="{BB962C8B-B14F-4D97-AF65-F5344CB8AC3E}">
        <p14:creationId xmlns:p14="http://schemas.microsoft.com/office/powerpoint/2010/main" val="637832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750DC-6BA5-5890-51A4-98E3C9D0DD8A}"/>
              </a:ext>
            </a:extLst>
          </p:cNvPr>
          <p:cNvSpPr>
            <a:spLocks noGrp="1"/>
          </p:cNvSpPr>
          <p:nvPr>
            <p:ph type="title"/>
          </p:nvPr>
        </p:nvSpPr>
        <p:spPr/>
        <p:txBody>
          <a:bodyPr/>
          <a:lstStyle/>
          <a:p>
            <a:r>
              <a:rPr lang="en-US" dirty="0"/>
              <a:t>Travel Time to Lower Granite</a:t>
            </a:r>
          </a:p>
        </p:txBody>
      </p:sp>
      <p:sp>
        <p:nvSpPr>
          <p:cNvPr id="15" name="Content Placeholder 14">
            <a:extLst>
              <a:ext uri="{FF2B5EF4-FFF2-40B4-BE49-F238E27FC236}">
                <a16:creationId xmlns:a16="http://schemas.microsoft.com/office/drawing/2014/main" id="{6AE30807-695A-BA84-E419-DE7707A709BF}"/>
              </a:ext>
            </a:extLst>
          </p:cNvPr>
          <p:cNvSpPr>
            <a:spLocks noGrp="1"/>
          </p:cNvSpPr>
          <p:nvPr>
            <p:ph sz="half" idx="1"/>
          </p:nvPr>
        </p:nvSpPr>
        <p:spPr>
          <a:xfrm>
            <a:off x="91697" y="1751308"/>
            <a:ext cx="4265023" cy="4351338"/>
          </a:xfrm>
        </p:spPr>
        <p:txBody>
          <a:bodyPr>
            <a:normAutofit/>
          </a:bodyPr>
          <a:lstStyle/>
          <a:p>
            <a:r>
              <a:rPr lang="en-US" sz="3200" dirty="0"/>
              <a:t>Similar patterns between groups in 2021 and 2022</a:t>
            </a:r>
          </a:p>
          <a:p>
            <a:r>
              <a:rPr lang="en-US" sz="3200" dirty="0"/>
              <a:t>Earlier migrating fish tend to travel slower</a:t>
            </a:r>
          </a:p>
          <a:p>
            <a:r>
              <a:rPr lang="en-US" sz="3200" dirty="0"/>
              <a:t>Much more variability in 2023</a:t>
            </a:r>
          </a:p>
        </p:txBody>
      </p:sp>
      <p:pic>
        <p:nvPicPr>
          <p:cNvPr id="16" name="Content Placeholder 9">
            <a:extLst>
              <a:ext uri="{FF2B5EF4-FFF2-40B4-BE49-F238E27FC236}">
                <a16:creationId xmlns:a16="http://schemas.microsoft.com/office/drawing/2014/main" id="{C318E67F-C568-5618-3F57-F60B7EE550E8}"/>
              </a:ext>
            </a:extLst>
          </p:cNvPr>
          <p:cNvPicPr>
            <a:picLocks noGrp="1" noChangeAspect="1"/>
          </p:cNvPicPr>
          <p:nvPr>
            <p:ph sz="half" idx="2"/>
          </p:nvPr>
        </p:nvPicPr>
        <p:blipFill>
          <a:blip r:embed="rId2"/>
          <a:stretch>
            <a:fillRect/>
          </a:stretch>
        </p:blipFill>
        <p:spPr>
          <a:xfrm>
            <a:off x="4288655" y="1825625"/>
            <a:ext cx="7811648" cy="4351338"/>
          </a:xfrm>
          <a:prstGeom prst="rect">
            <a:avLst/>
          </a:prstGeom>
        </p:spPr>
      </p:pic>
    </p:spTree>
    <p:extLst>
      <p:ext uri="{BB962C8B-B14F-4D97-AF65-F5344CB8AC3E}">
        <p14:creationId xmlns:p14="http://schemas.microsoft.com/office/powerpoint/2010/main" val="2000201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13219</TotalTime>
  <Words>1736</Words>
  <Application>Microsoft Office PowerPoint</Application>
  <PresentationFormat>Widescreen</PresentationFormat>
  <Paragraphs>280</Paragraphs>
  <Slides>13</Slides>
  <Notes>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Aptos</vt:lpstr>
      <vt:lpstr>Aptos Narrow</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to Date</vt:lpstr>
      <vt:lpstr>Travel Time to Lower Granite</vt:lpstr>
      <vt:lpstr>Passage Timing at Lower Granite Dam</vt:lpstr>
      <vt:lpstr>Travel Time to Lower Granite</vt:lpstr>
      <vt:lpstr>Survival to Lower Granite</vt:lpstr>
      <vt:lpstr>Adult Returns to Lower Granite</vt:lpstr>
    </vt:vector>
  </TitlesOfParts>
  <Company>Department of Fish and Game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Hatchery Chinook Monitoring and Evaluation Work Plan</dc:title>
  <dc:creator>Noyes,Chris</dc:creator>
  <cp:lastModifiedBy>Noyes,Chris</cp:lastModifiedBy>
  <cp:revision>16</cp:revision>
  <dcterms:created xsi:type="dcterms:W3CDTF">2023-02-24T16:30:34Z</dcterms:created>
  <dcterms:modified xsi:type="dcterms:W3CDTF">2024-05-08T14:24:47Z</dcterms:modified>
</cp:coreProperties>
</file>